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88475" y="376951"/>
            <a:ext cx="4596718" cy="210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25204" y="458489"/>
            <a:ext cx="8053691" cy="1433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25204" y="458489"/>
            <a:ext cx="8053691" cy="1433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tstine.com/" TargetMode="External"/><Relationship Id="rId3" Type="http://schemas.openxmlformats.org/officeDocument/2006/relationships/hyperlink" Target="mailto:matt.stine@gmail.com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tstine.com/" TargetMode="External"/><Relationship Id="rId3" Type="http://schemas.openxmlformats.org/officeDocument/2006/relationships/hyperlink" Target="mailto:matt.stine@gmail.com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tstine.com/" TargetMode="External"/><Relationship Id="rId3" Type="http://schemas.openxmlformats.org/officeDocument/2006/relationships/hyperlink" Target="mailto:matt.stine@gmail.com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tstine.com/" TargetMode="External"/><Relationship Id="rId3" Type="http://schemas.openxmlformats.org/officeDocument/2006/relationships/hyperlink" Target="mailto:matt.stine@gmail.com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tstine.com/" TargetMode="External"/><Relationship Id="rId3" Type="http://schemas.openxmlformats.org/officeDocument/2006/relationships/hyperlink" Target="mailto:matt.stine@gmail.com" TargetMode="Externa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ttstine.com/" TargetMode="External"/><Relationship Id="rId3" Type="http://schemas.openxmlformats.org/officeDocument/2006/relationships/hyperlink" Target="mailto:matt.stine@gmail.com" TargetMode="Externa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5779" y="6641547"/>
            <a:ext cx="679259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245">
                <a:latin typeface="Arial"/>
                <a:cs typeface="Arial"/>
              </a:rPr>
              <a:t>thank</a:t>
            </a:r>
            <a:r>
              <a:rPr dirty="0" sz="15000" spc="-1930">
                <a:latin typeface="Arial"/>
                <a:cs typeface="Arial"/>
              </a:rPr>
              <a:t> </a:t>
            </a:r>
            <a:r>
              <a:rPr dirty="0" sz="15000" spc="-1970">
                <a:latin typeface="Arial"/>
                <a:cs typeface="Arial"/>
              </a:rPr>
              <a:t>you!</a:t>
            </a:r>
            <a:endParaRPr sz="1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2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5779" y="6641547"/>
            <a:ext cx="679259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245">
                <a:latin typeface="Arial"/>
                <a:cs typeface="Arial"/>
              </a:rPr>
              <a:t>thank</a:t>
            </a:r>
            <a:r>
              <a:rPr dirty="0" sz="15000" spc="-1930">
                <a:latin typeface="Arial"/>
                <a:cs typeface="Arial"/>
              </a:rPr>
              <a:t> </a:t>
            </a:r>
            <a:r>
              <a:rPr dirty="0" sz="15000" spc="-1970">
                <a:latin typeface="Arial"/>
                <a:cs typeface="Arial"/>
              </a:rPr>
              <a:t>you!</a:t>
            </a:r>
            <a:endParaRPr sz="1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2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74071" y="6641547"/>
            <a:ext cx="1605470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4715">
                <a:latin typeface="Arial"/>
                <a:cs typeface="Arial"/>
              </a:rPr>
              <a:t>DDD</a:t>
            </a:r>
            <a:r>
              <a:rPr dirty="0" sz="15000" spc="-1864">
                <a:latin typeface="Arial"/>
                <a:cs typeface="Arial"/>
              </a:rPr>
              <a:t> </a:t>
            </a:r>
            <a:r>
              <a:rPr dirty="0" sz="15000" spc="-2145">
                <a:latin typeface="Arial"/>
                <a:cs typeface="Arial"/>
              </a:rPr>
              <a:t>101: </a:t>
            </a:r>
            <a:r>
              <a:rPr dirty="0" sz="15000" spc="-980">
                <a:latin typeface="Arial"/>
                <a:cs typeface="Arial"/>
              </a:rPr>
              <a:t>strategic</a:t>
            </a:r>
            <a:r>
              <a:rPr dirty="0" sz="15000" spc="-1585">
                <a:latin typeface="Arial"/>
                <a:cs typeface="Arial"/>
              </a:rPr>
              <a:t> </a:t>
            </a:r>
            <a:r>
              <a:rPr dirty="0" sz="15000" spc="-1975">
                <a:latin typeface="Arial"/>
                <a:cs typeface="Arial"/>
              </a:rPr>
              <a:t>design</a:t>
            </a:r>
            <a:endParaRPr sz="1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2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25780" y="458489"/>
            <a:ext cx="284734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645"/>
              <a:t>Agen</a:t>
            </a:r>
            <a:r>
              <a:rPr dirty="0" spc="-1575"/>
              <a:t>d</a:t>
            </a:r>
            <a:r>
              <a:rPr dirty="0" spc="-136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5355" y="3055269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Century Gothic"/>
                <a:cs typeface="Century Gothic"/>
              </a:rPr>
              <a:t>■</a:t>
            </a:r>
            <a:endParaRPr sz="395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7543" y="3065823"/>
            <a:ext cx="582422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25">
                <a:latin typeface="Arial Black"/>
                <a:cs typeface="Arial Black"/>
              </a:rPr>
              <a:t>What </a:t>
            </a:r>
            <a:r>
              <a:rPr dirty="0" sz="3950" spc="-335">
                <a:latin typeface="Arial Black"/>
                <a:cs typeface="Arial Black"/>
              </a:rPr>
              <a:t>is </a:t>
            </a:r>
            <a:r>
              <a:rPr dirty="0" sz="3950" spc="-425">
                <a:latin typeface="Arial Black"/>
                <a:cs typeface="Arial Black"/>
              </a:rPr>
              <a:t>Strategic</a:t>
            </a:r>
            <a:r>
              <a:rPr dirty="0" sz="3950" spc="-305">
                <a:latin typeface="Arial Black"/>
                <a:cs typeface="Arial Black"/>
              </a:rPr>
              <a:t> </a:t>
            </a:r>
            <a:r>
              <a:rPr dirty="0" sz="3950" spc="-425">
                <a:latin typeface="Arial Black"/>
                <a:cs typeface="Arial Black"/>
              </a:rPr>
              <a:t>Design?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4280613"/>
            <a:ext cx="1080897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24535" indent="-711835">
              <a:lnSpc>
                <a:spcPct val="100000"/>
              </a:lnSpc>
              <a:spcBef>
                <a:spcPts val="105"/>
              </a:spcBef>
              <a:buClr>
                <a:srgbClr val="0220B4"/>
              </a:buClr>
              <a:buFont typeface="Century Gothic"/>
              <a:buChar char="■"/>
              <a:tabLst>
                <a:tab pos="724535" algn="l"/>
                <a:tab pos="725170" algn="l"/>
              </a:tabLst>
            </a:pPr>
            <a:r>
              <a:rPr dirty="0" sz="3950" spc="-395">
                <a:latin typeface="Arial Black"/>
                <a:cs typeface="Arial Black"/>
              </a:rPr>
              <a:t>Ubiquitous </a:t>
            </a:r>
            <a:r>
              <a:rPr dirty="0" sz="3950" spc="-445">
                <a:latin typeface="Arial Black"/>
                <a:cs typeface="Arial Black"/>
              </a:rPr>
              <a:t>Language </a:t>
            </a:r>
            <a:r>
              <a:rPr dirty="0" sz="3950" spc="-409">
                <a:latin typeface="Arial Black"/>
                <a:cs typeface="Arial Black"/>
              </a:rPr>
              <a:t>and </a:t>
            </a:r>
            <a:r>
              <a:rPr dirty="0" sz="3950" spc="-434">
                <a:latin typeface="Arial Black"/>
                <a:cs typeface="Arial Black"/>
              </a:rPr>
              <a:t>Bounded</a:t>
            </a:r>
            <a:r>
              <a:rPr dirty="0" sz="3950" spc="-114">
                <a:latin typeface="Arial Black"/>
                <a:cs typeface="Arial Black"/>
              </a:rPr>
              <a:t> </a:t>
            </a:r>
            <a:r>
              <a:rPr dirty="0" sz="3950" spc="-459">
                <a:latin typeface="Arial Black"/>
                <a:cs typeface="Arial Black"/>
              </a:rPr>
              <a:t>Contexts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5495404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Century Gothic"/>
                <a:cs typeface="Century Gothic"/>
              </a:rPr>
              <a:t>■</a:t>
            </a:r>
            <a:endParaRPr sz="395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7543" y="5505958"/>
            <a:ext cx="286893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00">
                <a:latin typeface="Arial Black"/>
                <a:cs typeface="Arial Black"/>
              </a:rPr>
              <a:t>Subdomains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5355" y="6710195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Century Gothic"/>
                <a:cs typeface="Century Gothic"/>
              </a:rPr>
              <a:t>■</a:t>
            </a:r>
            <a:endParaRPr sz="395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7543" y="6720749"/>
            <a:ext cx="792480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34">
                <a:latin typeface="Arial Black"/>
                <a:cs typeface="Arial Black"/>
              </a:rPr>
              <a:t>Bounded </a:t>
            </a:r>
            <a:r>
              <a:rPr dirty="0" sz="3950" spc="-459">
                <a:latin typeface="Arial Black"/>
                <a:cs typeface="Arial Black"/>
              </a:rPr>
              <a:t>Contexts </a:t>
            </a:r>
            <a:r>
              <a:rPr dirty="0" sz="3950" spc="-345">
                <a:latin typeface="Arial Black"/>
                <a:cs typeface="Arial Black"/>
              </a:rPr>
              <a:t>vs.</a:t>
            </a:r>
            <a:r>
              <a:rPr dirty="0" sz="3950" spc="-170">
                <a:latin typeface="Arial Black"/>
                <a:cs typeface="Arial Black"/>
              </a:rPr>
              <a:t> </a:t>
            </a:r>
            <a:r>
              <a:rPr dirty="0" sz="3950" spc="-400">
                <a:latin typeface="Arial Black"/>
                <a:cs typeface="Arial Black"/>
              </a:rPr>
              <a:t>Subdomains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45355" y="7935539"/>
            <a:ext cx="460057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24535" indent="-711835">
              <a:lnSpc>
                <a:spcPct val="100000"/>
              </a:lnSpc>
              <a:spcBef>
                <a:spcPts val="105"/>
              </a:spcBef>
              <a:buClr>
                <a:srgbClr val="0220B4"/>
              </a:buClr>
              <a:buFont typeface="Century Gothic"/>
              <a:buChar char="■"/>
              <a:tabLst>
                <a:tab pos="724535" algn="l"/>
                <a:tab pos="725170" algn="l"/>
              </a:tabLst>
            </a:pPr>
            <a:r>
              <a:rPr dirty="0" sz="3950" spc="-475">
                <a:latin typeface="Arial Black"/>
                <a:cs typeface="Arial Black"/>
              </a:rPr>
              <a:t>Context</a:t>
            </a:r>
            <a:r>
              <a:rPr dirty="0" sz="3950" spc="-409">
                <a:latin typeface="Arial Black"/>
                <a:cs typeface="Arial Black"/>
              </a:rPr>
              <a:t> </a:t>
            </a:r>
            <a:r>
              <a:rPr dirty="0" sz="3950" spc="-375">
                <a:latin typeface="Arial Black"/>
                <a:cs typeface="Arial Black"/>
              </a:rPr>
              <a:t>Mapping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45355" y="9150329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Century Gothic"/>
                <a:cs typeface="Century Gothic"/>
              </a:rPr>
              <a:t>■</a:t>
            </a:r>
            <a:endParaRPr sz="395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7543" y="9160884"/>
            <a:ext cx="98590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75">
                <a:latin typeface="Arial Black"/>
                <a:cs typeface="Arial Black"/>
              </a:rPr>
              <a:t>Context </a:t>
            </a:r>
            <a:r>
              <a:rPr dirty="0" sz="3950" spc="-375">
                <a:latin typeface="Arial Black"/>
                <a:cs typeface="Arial Black"/>
              </a:rPr>
              <a:t>Mapping </a:t>
            </a:r>
            <a:r>
              <a:rPr dirty="0" sz="3950" spc="-345">
                <a:latin typeface="Arial Black"/>
                <a:cs typeface="Arial Black"/>
              </a:rPr>
              <a:t>vs. </a:t>
            </a:r>
            <a:r>
              <a:rPr dirty="0" sz="3950" spc="-465">
                <a:latin typeface="Arial Black"/>
                <a:cs typeface="Arial Black"/>
              </a:rPr>
              <a:t>Technical</a:t>
            </a:r>
            <a:r>
              <a:rPr dirty="0" sz="3950" spc="-215">
                <a:latin typeface="Arial Black"/>
                <a:cs typeface="Arial Black"/>
              </a:rPr>
              <a:t> </a:t>
            </a:r>
            <a:r>
              <a:rPr dirty="0" sz="3950" spc="-450">
                <a:latin typeface="Arial Black"/>
                <a:cs typeface="Arial Black"/>
              </a:rPr>
              <a:t>Architecture</a:t>
            </a:r>
            <a:endParaRPr sz="3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251" y="9672869"/>
            <a:ext cx="19370040" cy="16090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350" spc="-855"/>
              <a:t>Strategic </a:t>
            </a:r>
            <a:r>
              <a:rPr dirty="0" sz="10350" spc="-1635"/>
              <a:t>Design </a:t>
            </a:r>
            <a:r>
              <a:rPr dirty="0" sz="10350" spc="-645"/>
              <a:t>- </a:t>
            </a:r>
            <a:r>
              <a:rPr dirty="0" sz="10350" spc="-815"/>
              <a:t>the </a:t>
            </a:r>
            <a:r>
              <a:rPr dirty="0" sz="10350" spc="-1225"/>
              <a:t>view </a:t>
            </a:r>
            <a:r>
              <a:rPr dirty="0" sz="10350" spc="-805"/>
              <a:t>from</a:t>
            </a:r>
            <a:r>
              <a:rPr dirty="0" sz="10350" spc="-2215"/>
              <a:t> </a:t>
            </a:r>
            <a:r>
              <a:rPr dirty="0" sz="10350" spc="-1530"/>
              <a:t>35,000 </a:t>
            </a:r>
            <a:r>
              <a:rPr dirty="0" sz="10350" spc="-2885"/>
              <a:t>FEET</a:t>
            </a:r>
            <a:endParaRPr sz="103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470703" y="8230116"/>
            <a:ext cx="2617721" cy="900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01679" y="8984019"/>
            <a:ext cx="5528627" cy="2272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735572" y="8206944"/>
            <a:ext cx="5260975" cy="32797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933700">
              <a:lnSpc>
                <a:spcPts val="3720"/>
              </a:lnSpc>
              <a:spcBef>
                <a:spcPts val="95"/>
              </a:spcBef>
            </a:pPr>
            <a:r>
              <a:rPr dirty="0" sz="4950" spc="-495">
                <a:solidFill>
                  <a:srgbClr val="FFFFFF"/>
                </a:solidFill>
              </a:rPr>
              <a:t>finding</a:t>
            </a:r>
            <a:r>
              <a:rPr dirty="0" sz="4950" spc="-650">
                <a:solidFill>
                  <a:srgbClr val="FFFFFF"/>
                </a:solidFill>
              </a:rPr>
              <a:t> </a:t>
            </a:r>
            <a:r>
              <a:rPr dirty="0" sz="4950" spc="-1435">
                <a:solidFill>
                  <a:srgbClr val="FFFFFF"/>
                </a:solidFill>
              </a:rPr>
              <a:t>THE</a:t>
            </a:r>
            <a:endParaRPr sz="4950"/>
          </a:p>
          <a:p>
            <a:pPr marL="12700">
              <a:lnSpc>
                <a:spcPts val="21900"/>
              </a:lnSpc>
            </a:pPr>
            <a:r>
              <a:rPr dirty="0" sz="20100" spc="-5830">
                <a:solidFill>
                  <a:srgbClr val="FFFFFF"/>
                </a:solidFill>
              </a:rPr>
              <a:t>SEAMS</a:t>
            </a:r>
            <a:endParaRPr sz="20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77638" y="311897"/>
            <a:ext cx="4558665" cy="4237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35"/>
              </a:spcBef>
            </a:pPr>
            <a:r>
              <a:rPr dirty="0" spc="-555"/>
              <a:t>integr</a:t>
            </a:r>
            <a:r>
              <a:rPr dirty="0" spc="-1714"/>
              <a:t>a</a:t>
            </a:r>
            <a:r>
              <a:rPr dirty="0" spc="-505"/>
              <a:t>ting  </a:t>
            </a:r>
            <a:r>
              <a:rPr dirty="0" spc="-725"/>
              <a:t>the</a:t>
            </a:r>
          </a:p>
          <a:p>
            <a:pPr algn="ctr" marR="5080">
              <a:lnSpc>
                <a:spcPct val="100000"/>
              </a:lnSpc>
              <a:spcBef>
                <a:spcPts val="5"/>
              </a:spcBef>
            </a:pPr>
            <a:r>
              <a:rPr dirty="0" spc="-2445"/>
              <a:t>PIECES</a:t>
            </a:r>
          </a:p>
        </p:txBody>
      </p:sp>
      <p:sp>
        <p:nvSpPr>
          <p:cNvPr id="3" name="object 3"/>
          <p:cNvSpPr/>
          <p:nvPr/>
        </p:nvSpPr>
        <p:spPr>
          <a:xfrm>
            <a:off x="7190601" y="6557010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2" y="92853"/>
                </a:lnTo>
                <a:lnTo>
                  <a:pt x="294001" y="118972"/>
                </a:lnTo>
                <a:lnTo>
                  <a:pt x="253621" y="148279"/>
                </a:lnTo>
                <a:lnTo>
                  <a:pt x="215758" y="180605"/>
                </a:lnTo>
                <a:lnTo>
                  <a:pt x="180580" y="215784"/>
                </a:lnTo>
                <a:lnTo>
                  <a:pt x="148254" y="253647"/>
                </a:lnTo>
                <a:lnTo>
                  <a:pt x="118947" y="294029"/>
                </a:lnTo>
                <a:lnTo>
                  <a:pt x="92827" y="336760"/>
                </a:lnTo>
                <a:lnTo>
                  <a:pt x="70061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1" y="4143129"/>
                </a:lnTo>
                <a:lnTo>
                  <a:pt x="92827" y="4188043"/>
                </a:lnTo>
                <a:lnTo>
                  <a:pt x="118947" y="4230775"/>
                </a:lnTo>
                <a:lnTo>
                  <a:pt x="148254" y="4271157"/>
                </a:lnTo>
                <a:lnTo>
                  <a:pt x="180580" y="4309021"/>
                </a:lnTo>
                <a:lnTo>
                  <a:pt x="215758" y="4344200"/>
                </a:lnTo>
                <a:lnTo>
                  <a:pt x="253621" y="4376528"/>
                </a:lnTo>
                <a:lnTo>
                  <a:pt x="294001" y="4405836"/>
                </a:lnTo>
                <a:lnTo>
                  <a:pt x="336732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3" y="4524020"/>
                </a:lnTo>
                <a:lnTo>
                  <a:pt x="4948871" y="4522931"/>
                </a:lnTo>
                <a:lnTo>
                  <a:pt x="5001734" y="4521136"/>
                </a:lnTo>
                <a:lnTo>
                  <a:pt x="5051090" y="4518459"/>
                </a:lnTo>
                <a:lnTo>
                  <a:pt x="5097494" y="4514722"/>
                </a:lnTo>
                <a:lnTo>
                  <a:pt x="5141505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7" y="4376528"/>
                </a:lnTo>
                <a:lnTo>
                  <a:pt x="5517571" y="4344200"/>
                </a:lnTo>
                <a:lnTo>
                  <a:pt x="5552749" y="4309021"/>
                </a:lnTo>
                <a:lnTo>
                  <a:pt x="5585074" y="4271157"/>
                </a:lnTo>
                <a:lnTo>
                  <a:pt x="5614379" y="4230775"/>
                </a:lnTo>
                <a:lnTo>
                  <a:pt x="5640497" y="4188043"/>
                </a:lnTo>
                <a:lnTo>
                  <a:pt x="5663259" y="4143129"/>
                </a:lnTo>
                <a:lnTo>
                  <a:pt x="5682499" y="4096199"/>
                </a:lnTo>
                <a:lnTo>
                  <a:pt x="5694183" y="4056196"/>
                </a:lnTo>
                <a:lnTo>
                  <a:pt x="5703929" y="4016026"/>
                </a:lnTo>
                <a:lnTo>
                  <a:pt x="5711911" y="3975134"/>
                </a:lnTo>
                <a:lnTo>
                  <a:pt x="5718306" y="3932961"/>
                </a:lnTo>
                <a:lnTo>
                  <a:pt x="5723288" y="3888951"/>
                </a:lnTo>
                <a:lnTo>
                  <a:pt x="5726999" y="3843125"/>
                </a:lnTo>
                <a:lnTo>
                  <a:pt x="5729677" y="3794109"/>
                </a:lnTo>
                <a:lnTo>
                  <a:pt x="5731472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2" y="784484"/>
                </a:lnTo>
                <a:lnTo>
                  <a:pt x="5729677" y="731621"/>
                </a:lnTo>
                <a:lnTo>
                  <a:pt x="5726999" y="682265"/>
                </a:lnTo>
                <a:lnTo>
                  <a:pt x="5723223" y="635527"/>
                </a:lnTo>
                <a:lnTo>
                  <a:pt x="5718261" y="591679"/>
                </a:lnTo>
                <a:lnTo>
                  <a:pt x="5711886" y="549604"/>
                </a:lnTo>
                <a:lnTo>
                  <a:pt x="5703919" y="508760"/>
                </a:lnTo>
                <a:lnTo>
                  <a:pt x="5694182" y="468607"/>
                </a:lnTo>
                <a:lnTo>
                  <a:pt x="5682499" y="428604"/>
                </a:lnTo>
                <a:lnTo>
                  <a:pt x="5663259" y="381675"/>
                </a:lnTo>
                <a:lnTo>
                  <a:pt x="5640497" y="336760"/>
                </a:lnTo>
                <a:lnTo>
                  <a:pt x="5614379" y="294029"/>
                </a:lnTo>
                <a:lnTo>
                  <a:pt x="5585074" y="253647"/>
                </a:lnTo>
                <a:lnTo>
                  <a:pt x="5552749" y="215784"/>
                </a:lnTo>
                <a:lnTo>
                  <a:pt x="5517571" y="180605"/>
                </a:lnTo>
                <a:lnTo>
                  <a:pt x="5479707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12829" y="709926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12829" y="9559918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2829" y="8334824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00129" y="7002793"/>
            <a:ext cx="1072515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11715" y="7099260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711715" y="832435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11715" y="9559918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23426" y="816364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37"/>
                </a:lnTo>
                <a:lnTo>
                  <a:pt x="611889" y="530737"/>
                </a:lnTo>
                <a:lnTo>
                  <a:pt x="626179" y="525866"/>
                </a:lnTo>
                <a:lnTo>
                  <a:pt x="670406" y="505573"/>
                </a:lnTo>
                <a:lnTo>
                  <a:pt x="710339" y="481696"/>
                </a:lnTo>
                <a:lnTo>
                  <a:pt x="745485" y="454571"/>
                </a:lnTo>
                <a:lnTo>
                  <a:pt x="775348" y="424537"/>
                </a:lnTo>
                <a:lnTo>
                  <a:pt x="799436" y="391930"/>
                </a:lnTo>
                <a:lnTo>
                  <a:pt x="817253" y="357089"/>
                </a:lnTo>
                <a:lnTo>
                  <a:pt x="828306" y="320351"/>
                </a:lnTo>
                <a:lnTo>
                  <a:pt x="832100" y="282054"/>
                </a:lnTo>
                <a:lnTo>
                  <a:pt x="828306" y="243765"/>
                </a:lnTo>
                <a:lnTo>
                  <a:pt x="817253" y="207047"/>
                </a:lnTo>
                <a:lnTo>
                  <a:pt x="799436" y="172234"/>
                </a:lnTo>
                <a:lnTo>
                  <a:pt x="775348" y="139662"/>
                </a:lnTo>
                <a:lnTo>
                  <a:pt x="745485" y="109667"/>
                </a:lnTo>
                <a:lnTo>
                  <a:pt x="710339" y="82583"/>
                </a:lnTo>
                <a:lnTo>
                  <a:pt x="670406" y="58746"/>
                </a:lnTo>
                <a:lnTo>
                  <a:pt x="626179" y="38492"/>
                </a:lnTo>
                <a:lnTo>
                  <a:pt x="578152" y="22154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89" y="530737"/>
                </a:moveTo>
                <a:lnTo>
                  <a:pt x="223155" y="530737"/>
                </a:lnTo>
                <a:lnTo>
                  <a:pt x="267913" y="544764"/>
                </a:lnTo>
                <a:lnTo>
                  <a:pt x="315131" y="555377"/>
                </a:lnTo>
                <a:lnTo>
                  <a:pt x="364627" y="562096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9"/>
                </a:lnTo>
                <a:lnTo>
                  <a:pt x="578152" y="542237"/>
                </a:lnTo>
                <a:lnTo>
                  <a:pt x="611889" y="5307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623426" y="816364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623426" y="6977273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48"/>
                </a:lnTo>
                <a:lnTo>
                  <a:pt x="611852" y="530748"/>
                </a:lnTo>
                <a:lnTo>
                  <a:pt x="626179" y="525864"/>
                </a:lnTo>
                <a:lnTo>
                  <a:pt x="670406" y="505570"/>
                </a:lnTo>
                <a:lnTo>
                  <a:pt x="710339" y="481692"/>
                </a:lnTo>
                <a:lnTo>
                  <a:pt x="745485" y="454566"/>
                </a:lnTo>
                <a:lnTo>
                  <a:pt x="775348" y="424532"/>
                </a:lnTo>
                <a:lnTo>
                  <a:pt x="799436" y="391926"/>
                </a:lnTo>
                <a:lnTo>
                  <a:pt x="817253" y="357086"/>
                </a:lnTo>
                <a:lnTo>
                  <a:pt x="828306" y="320349"/>
                </a:lnTo>
                <a:lnTo>
                  <a:pt x="832100" y="282054"/>
                </a:lnTo>
                <a:lnTo>
                  <a:pt x="828306" y="243765"/>
                </a:lnTo>
                <a:lnTo>
                  <a:pt x="817253" y="207047"/>
                </a:lnTo>
                <a:lnTo>
                  <a:pt x="799436" y="172234"/>
                </a:lnTo>
                <a:lnTo>
                  <a:pt x="775348" y="139662"/>
                </a:lnTo>
                <a:lnTo>
                  <a:pt x="745485" y="109667"/>
                </a:lnTo>
                <a:lnTo>
                  <a:pt x="710339" y="82583"/>
                </a:lnTo>
                <a:lnTo>
                  <a:pt x="670406" y="58746"/>
                </a:lnTo>
                <a:lnTo>
                  <a:pt x="626179" y="38492"/>
                </a:lnTo>
                <a:lnTo>
                  <a:pt x="578152" y="22154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2" y="530748"/>
                </a:moveTo>
                <a:lnTo>
                  <a:pt x="223155" y="530748"/>
                </a:lnTo>
                <a:lnTo>
                  <a:pt x="267913" y="544768"/>
                </a:lnTo>
                <a:lnTo>
                  <a:pt x="315131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8"/>
                </a:lnTo>
                <a:lnTo>
                  <a:pt x="578152" y="542236"/>
                </a:lnTo>
                <a:lnTo>
                  <a:pt x="611852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623426" y="6977273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623426" y="9350020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48"/>
                </a:lnTo>
                <a:lnTo>
                  <a:pt x="611858" y="530748"/>
                </a:lnTo>
                <a:lnTo>
                  <a:pt x="626179" y="525866"/>
                </a:lnTo>
                <a:lnTo>
                  <a:pt x="670406" y="505573"/>
                </a:lnTo>
                <a:lnTo>
                  <a:pt x="710339" y="481696"/>
                </a:lnTo>
                <a:lnTo>
                  <a:pt x="745485" y="454571"/>
                </a:lnTo>
                <a:lnTo>
                  <a:pt x="775348" y="424537"/>
                </a:lnTo>
                <a:lnTo>
                  <a:pt x="799436" y="391930"/>
                </a:lnTo>
                <a:lnTo>
                  <a:pt x="817253" y="357089"/>
                </a:lnTo>
                <a:lnTo>
                  <a:pt x="828306" y="320351"/>
                </a:lnTo>
                <a:lnTo>
                  <a:pt x="832100" y="282054"/>
                </a:lnTo>
                <a:lnTo>
                  <a:pt x="828306" y="243767"/>
                </a:lnTo>
                <a:lnTo>
                  <a:pt x="817253" y="207050"/>
                </a:lnTo>
                <a:lnTo>
                  <a:pt x="799436" y="172239"/>
                </a:lnTo>
                <a:lnTo>
                  <a:pt x="775348" y="139667"/>
                </a:lnTo>
                <a:lnTo>
                  <a:pt x="745485" y="109672"/>
                </a:lnTo>
                <a:lnTo>
                  <a:pt x="710339" y="82587"/>
                </a:lnTo>
                <a:lnTo>
                  <a:pt x="670406" y="58750"/>
                </a:lnTo>
                <a:lnTo>
                  <a:pt x="626179" y="38494"/>
                </a:lnTo>
                <a:lnTo>
                  <a:pt x="578152" y="22156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8" y="530748"/>
                </a:moveTo>
                <a:lnTo>
                  <a:pt x="223155" y="530748"/>
                </a:lnTo>
                <a:lnTo>
                  <a:pt x="267913" y="544768"/>
                </a:lnTo>
                <a:lnTo>
                  <a:pt x="315131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9"/>
                </a:lnTo>
                <a:lnTo>
                  <a:pt x="578152" y="542237"/>
                </a:lnTo>
                <a:lnTo>
                  <a:pt x="611858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623426" y="9350020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699015" y="6269831"/>
            <a:ext cx="1686560" cy="364871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algn="just" marL="12700" marR="5080">
              <a:lnSpc>
                <a:spcPts val="9320"/>
              </a:lnSpc>
              <a:spcBef>
                <a:spcPts val="885"/>
              </a:spcBef>
            </a:pPr>
            <a:r>
              <a:rPr dirty="0" baseline="-38720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  </a:t>
            </a:r>
            <a:r>
              <a:rPr dirty="0" baseline="-41077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  </a:t>
            </a:r>
            <a:r>
              <a:rPr dirty="0" baseline="-43771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4161" y="697360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4"/>
                </a:lnTo>
                <a:lnTo>
                  <a:pt x="205928" y="38492"/>
                </a:lnTo>
                <a:lnTo>
                  <a:pt x="161700" y="58746"/>
                </a:lnTo>
                <a:lnTo>
                  <a:pt x="121765" y="82583"/>
                </a:lnTo>
                <a:lnTo>
                  <a:pt x="86619" y="109667"/>
                </a:lnTo>
                <a:lnTo>
                  <a:pt x="56754" y="139662"/>
                </a:lnTo>
                <a:lnTo>
                  <a:pt x="32665" y="172234"/>
                </a:lnTo>
                <a:lnTo>
                  <a:pt x="14847" y="207047"/>
                </a:lnTo>
                <a:lnTo>
                  <a:pt x="3794" y="243765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5"/>
                </a:lnTo>
                <a:lnTo>
                  <a:pt x="817239" y="207047"/>
                </a:lnTo>
                <a:lnTo>
                  <a:pt x="799394" y="172234"/>
                </a:lnTo>
                <a:lnTo>
                  <a:pt x="775272" y="139662"/>
                </a:lnTo>
                <a:lnTo>
                  <a:pt x="745369" y="109667"/>
                </a:lnTo>
                <a:lnTo>
                  <a:pt x="710182" y="82583"/>
                </a:lnTo>
                <a:lnTo>
                  <a:pt x="670207" y="58746"/>
                </a:lnTo>
                <a:lnTo>
                  <a:pt x="625941" y="38492"/>
                </a:lnTo>
                <a:lnTo>
                  <a:pt x="577880" y="22154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84161" y="697360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84161" y="821524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4"/>
                </a:lnTo>
                <a:lnTo>
                  <a:pt x="205928" y="38492"/>
                </a:lnTo>
                <a:lnTo>
                  <a:pt x="161700" y="58746"/>
                </a:lnTo>
                <a:lnTo>
                  <a:pt x="121765" y="82583"/>
                </a:lnTo>
                <a:lnTo>
                  <a:pt x="86619" y="109667"/>
                </a:lnTo>
                <a:lnTo>
                  <a:pt x="56754" y="139662"/>
                </a:lnTo>
                <a:lnTo>
                  <a:pt x="32665" y="172234"/>
                </a:lnTo>
                <a:lnTo>
                  <a:pt x="14847" y="207047"/>
                </a:lnTo>
                <a:lnTo>
                  <a:pt x="3794" y="243765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5"/>
                </a:lnTo>
                <a:lnTo>
                  <a:pt x="817239" y="207047"/>
                </a:lnTo>
                <a:lnTo>
                  <a:pt x="799394" y="172234"/>
                </a:lnTo>
                <a:lnTo>
                  <a:pt x="775272" y="139662"/>
                </a:lnTo>
                <a:lnTo>
                  <a:pt x="745369" y="109667"/>
                </a:lnTo>
                <a:lnTo>
                  <a:pt x="710182" y="82583"/>
                </a:lnTo>
                <a:lnTo>
                  <a:pt x="670207" y="58746"/>
                </a:lnTo>
                <a:lnTo>
                  <a:pt x="625941" y="38492"/>
                </a:lnTo>
                <a:lnTo>
                  <a:pt x="577880" y="22154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84161" y="821524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84161" y="9456887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84161" y="9456887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52628" y="7777210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392154" y="9750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423730" y="7520723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54843" y="7777210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25947" y="9750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94374" y="7520723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89111" y="0"/>
                </a:moveTo>
                <a:lnTo>
                  <a:pt x="0" y="223197"/>
                </a:lnTo>
                <a:lnTo>
                  <a:pt x="294200" y="365214"/>
                </a:lnTo>
                <a:lnTo>
                  <a:pt x="28911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75636" y="8824683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4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388371" y="8679901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29" y="0"/>
                </a:moveTo>
                <a:lnTo>
                  <a:pt x="0" y="326586"/>
                </a:lnTo>
                <a:lnTo>
                  <a:pt x="330796" y="17172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390926" y="8662473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376805" y="2484574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16" y="0"/>
                </a:lnTo>
                <a:lnTo>
                  <a:pt x="969652" y="29"/>
                </a:lnTo>
                <a:lnTo>
                  <a:pt x="841374" y="794"/>
                </a:lnTo>
                <a:lnTo>
                  <a:pt x="784447" y="1883"/>
                </a:lnTo>
                <a:lnTo>
                  <a:pt x="731585" y="3678"/>
                </a:lnTo>
                <a:lnTo>
                  <a:pt x="682231" y="6355"/>
                </a:lnTo>
                <a:lnTo>
                  <a:pt x="635827" y="10092"/>
                </a:lnTo>
                <a:lnTo>
                  <a:pt x="591818" y="15065"/>
                </a:lnTo>
                <a:lnTo>
                  <a:pt x="549645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0" y="4495389"/>
                </a:lnTo>
                <a:lnTo>
                  <a:pt x="549573" y="4503364"/>
                </a:lnTo>
                <a:lnTo>
                  <a:pt x="591647" y="4509749"/>
                </a:lnTo>
                <a:lnTo>
                  <a:pt x="635494" y="4514722"/>
                </a:lnTo>
                <a:lnTo>
                  <a:pt x="681655" y="4518459"/>
                </a:lnTo>
                <a:lnTo>
                  <a:pt x="730670" y="4521136"/>
                </a:lnTo>
                <a:lnTo>
                  <a:pt x="783082" y="4522931"/>
                </a:lnTo>
                <a:lnTo>
                  <a:pt x="839430" y="4524020"/>
                </a:lnTo>
                <a:lnTo>
                  <a:pt x="900257" y="4524579"/>
                </a:lnTo>
                <a:lnTo>
                  <a:pt x="966103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89" y="4056196"/>
                </a:lnTo>
                <a:lnTo>
                  <a:pt x="5703930" y="4016026"/>
                </a:lnTo>
                <a:lnTo>
                  <a:pt x="5711910" y="3975134"/>
                </a:lnTo>
                <a:lnTo>
                  <a:pt x="5718302" y="3932961"/>
                </a:lnTo>
                <a:lnTo>
                  <a:pt x="5723282" y="3888951"/>
                </a:lnTo>
                <a:lnTo>
                  <a:pt x="5726991" y="3843125"/>
                </a:lnTo>
                <a:lnTo>
                  <a:pt x="5729668" y="3794109"/>
                </a:lnTo>
                <a:lnTo>
                  <a:pt x="5731462" y="3741698"/>
                </a:lnTo>
                <a:lnTo>
                  <a:pt x="5732551" y="3685350"/>
                </a:lnTo>
                <a:lnTo>
                  <a:pt x="5733110" y="3624524"/>
                </a:lnTo>
                <a:lnTo>
                  <a:pt x="5733316" y="3558680"/>
                </a:lnTo>
                <a:lnTo>
                  <a:pt x="5733305" y="966134"/>
                </a:lnTo>
                <a:lnTo>
                  <a:pt x="5733110" y="902962"/>
                </a:lnTo>
                <a:lnTo>
                  <a:pt x="5732551" y="841412"/>
                </a:lnTo>
                <a:lnTo>
                  <a:pt x="5731462" y="784484"/>
                </a:lnTo>
                <a:lnTo>
                  <a:pt x="5729668" y="731621"/>
                </a:lnTo>
                <a:lnTo>
                  <a:pt x="5726991" y="682265"/>
                </a:lnTo>
                <a:lnTo>
                  <a:pt x="5723217" y="635527"/>
                </a:lnTo>
                <a:lnTo>
                  <a:pt x="5718257" y="591679"/>
                </a:lnTo>
                <a:lnTo>
                  <a:pt x="5711885" y="549604"/>
                </a:lnTo>
                <a:lnTo>
                  <a:pt x="5703921" y="508760"/>
                </a:lnTo>
                <a:lnTo>
                  <a:pt x="5694188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743007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743007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743007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931422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931422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931422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4730307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847037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61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847037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8070518" y="4248950"/>
            <a:ext cx="3816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847037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55" y="530748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5"/>
                </a:lnTo>
                <a:lnTo>
                  <a:pt x="817263" y="207047"/>
                </a:lnTo>
                <a:lnTo>
                  <a:pt x="799445" y="172234"/>
                </a:lnTo>
                <a:lnTo>
                  <a:pt x="775356" y="139662"/>
                </a:lnTo>
                <a:lnTo>
                  <a:pt x="745491" y="109667"/>
                </a:lnTo>
                <a:lnTo>
                  <a:pt x="710344" y="82583"/>
                </a:lnTo>
                <a:lnTo>
                  <a:pt x="670410" y="58746"/>
                </a:lnTo>
                <a:lnTo>
                  <a:pt x="626181" y="38492"/>
                </a:lnTo>
                <a:lnTo>
                  <a:pt x="578154" y="22154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5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11855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847037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6918722" y="2186186"/>
            <a:ext cx="1533525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39393" sz="12375" spc="8632">
                <a:latin typeface="Calibri"/>
                <a:cs typeface="Calibri"/>
              </a:rPr>
              <a:t>"</a:t>
            </a: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847037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61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847037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8070518" y="5432160"/>
            <a:ext cx="3816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3807778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807778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807778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807778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807778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807778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776243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615776" y="5673860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94200" y="0"/>
                </a:moveTo>
                <a:lnTo>
                  <a:pt x="0" y="142016"/>
                </a:lnTo>
                <a:lnTo>
                  <a:pt x="289111" y="365214"/>
                </a:lnTo>
                <a:lnTo>
                  <a:pt x="29420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647345" y="344441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778464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649565" y="567386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617985" y="3444417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899252" y="4748377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6611986" y="4603596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39" y="0"/>
                </a:moveTo>
                <a:lnTo>
                  <a:pt x="0" y="326586"/>
                </a:lnTo>
                <a:lnTo>
                  <a:pt x="330806" y="171732"/>
                </a:lnTo>
                <a:lnTo>
                  <a:pt x="843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614539" y="458616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93972" y="2373760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8" y="70089"/>
                </a:lnTo>
                <a:lnTo>
                  <a:pt x="336736" y="92854"/>
                </a:lnTo>
                <a:lnTo>
                  <a:pt x="294006" y="118974"/>
                </a:lnTo>
                <a:lnTo>
                  <a:pt x="253625" y="148281"/>
                </a:lnTo>
                <a:lnTo>
                  <a:pt x="215762" y="180608"/>
                </a:lnTo>
                <a:lnTo>
                  <a:pt x="180583" y="215788"/>
                </a:lnTo>
                <a:lnTo>
                  <a:pt x="148256" y="253652"/>
                </a:lnTo>
                <a:lnTo>
                  <a:pt x="118949" y="294033"/>
                </a:lnTo>
                <a:lnTo>
                  <a:pt x="92828" y="336764"/>
                </a:lnTo>
                <a:lnTo>
                  <a:pt x="70062" y="381677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9"/>
                </a:lnTo>
                <a:lnTo>
                  <a:pt x="10101" y="3889287"/>
                </a:lnTo>
                <a:lnTo>
                  <a:pt x="15062" y="3933135"/>
                </a:lnTo>
                <a:lnTo>
                  <a:pt x="21435" y="3975210"/>
                </a:lnTo>
                <a:lnTo>
                  <a:pt x="29400" y="4016054"/>
                </a:lnTo>
                <a:lnTo>
                  <a:pt x="39136" y="4056207"/>
                </a:lnTo>
                <a:lnTo>
                  <a:pt x="50817" y="4096210"/>
                </a:lnTo>
                <a:lnTo>
                  <a:pt x="70062" y="4143139"/>
                </a:lnTo>
                <a:lnTo>
                  <a:pt x="92828" y="4188053"/>
                </a:lnTo>
                <a:lnTo>
                  <a:pt x="118949" y="4230784"/>
                </a:lnTo>
                <a:lnTo>
                  <a:pt x="148256" y="4271164"/>
                </a:lnTo>
                <a:lnTo>
                  <a:pt x="180583" y="4309027"/>
                </a:lnTo>
                <a:lnTo>
                  <a:pt x="215762" y="4344205"/>
                </a:lnTo>
                <a:lnTo>
                  <a:pt x="253625" y="4376531"/>
                </a:lnTo>
                <a:lnTo>
                  <a:pt x="294006" y="4405837"/>
                </a:lnTo>
                <a:lnTo>
                  <a:pt x="336736" y="4431957"/>
                </a:lnTo>
                <a:lnTo>
                  <a:pt x="381648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7"/>
                </a:lnTo>
                <a:lnTo>
                  <a:pt x="5439316" y="4405837"/>
                </a:lnTo>
                <a:lnTo>
                  <a:pt x="5479698" y="4376531"/>
                </a:lnTo>
                <a:lnTo>
                  <a:pt x="5517562" y="4344205"/>
                </a:lnTo>
                <a:lnTo>
                  <a:pt x="5552742" y="4309027"/>
                </a:lnTo>
                <a:lnTo>
                  <a:pt x="5585069" y="4271164"/>
                </a:lnTo>
                <a:lnTo>
                  <a:pt x="5614377" y="4230784"/>
                </a:lnTo>
                <a:lnTo>
                  <a:pt x="5640498" y="4188053"/>
                </a:lnTo>
                <a:lnTo>
                  <a:pt x="5663264" y="4143139"/>
                </a:lnTo>
                <a:lnTo>
                  <a:pt x="5682509" y="4096210"/>
                </a:lnTo>
                <a:lnTo>
                  <a:pt x="5694192" y="4056204"/>
                </a:lnTo>
                <a:lnTo>
                  <a:pt x="5703935" y="4016032"/>
                </a:lnTo>
                <a:lnTo>
                  <a:pt x="5711916" y="3975138"/>
                </a:lnTo>
                <a:lnTo>
                  <a:pt x="5718309" y="3932964"/>
                </a:lnTo>
                <a:lnTo>
                  <a:pt x="5723290" y="3888953"/>
                </a:lnTo>
                <a:lnTo>
                  <a:pt x="5727000" y="3843126"/>
                </a:lnTo>
                <a:lnTo>
                  <a:pt x="5729678" y="3794110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7"/>
                </a:lnTo>
                <a:lnTo>
                  <a:pt x="5640498" y="336764"/>
                </a:lnTo>
                <a:lnTo>
                  <a:pt x="5614377" y="294033"/>
                </a:lnTo>
                <a:lnTo>
                  <a:pt x="5585069" y="253652"/>
                </a:lnTo>
                <a:lnTo>
                  <a:pt x="5552742" y="215788"/>
                </a:lnTo>
                <a:lnTo>
                  <a:pt x="5517562" y="180608"/>
                </a:lnTo>
                <a:lnTo>
                  <a:pt x="5479698" y="148281"/>
                </a:lnTo>
                <a:lnTo>
                  <a:pt x="5439316" y="118974"/>
                </a:lnTo>
                <a:lnTo>
                  <a:pt x="5396584" y="92854"/>
                </a:lnTo>
                <a:lnTo>
                  <a:pt x="5351670" y="70089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93123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293123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293123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81538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81538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481538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2280423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399805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29">
                <a:moveTo>
                  <a:pt x="611861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399805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5557811" y="4196596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399805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55" y="530748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5"/>
                </a:lnTo>
                <a:lnTo>
                  <a:pt x="817263" y="207047"/>
                </a:lnTo>
                <a:lnTo>
                  <a:pt x="799445" y="172234"/>
                </a:lnTo>
                <a:lnTo>
                  <a:pt x="775356" y="139662"/>
                </a:lnTo>
                <a:lnTo>
                  <a:pt x="745491" y="109667"/>
                </a:lnTo>
                <a:lnTo>
                  <a:pt x="710344" y="82583"/>
                </a:lnTo>
                <a:lnTo>
                  <a:pt x="670410" y="58746"/>
                </a:lnTo>
                <a:lnTo>
                  <a:pt x="626181" y="38492"/>
                </a:lnTo>
                <a:lnTo>
                  <a:pt x="578154" y="22154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29">
                <a:moveTo>
                  <a:pt x="611855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11855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399805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4468838" y="2186186"/>
            <a:ext cx="1605280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39393" sz="12375" spc="7890">
                <a:latin typeface="Calibri"/>
                <a:cs typeface="Calibri"/>
              </a:rPr>
              <a:t>"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399805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29">
                <a:moveTo>
                  <a:pt x="611861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399805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5557811" y="5390276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360542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60542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360542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60542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60542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60542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329010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168535" y="5673860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200112" y="344441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331229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202329" y="567386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170750" y="344441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452018" y="4748377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164753" y="4603596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8429" y="0"/>
                </a:moveTo>
                <a:lnTo>
                  <a:pt x="0" y="326586"/>
                </a:lnTo>
                <a:lnTo>
                  <a:pt x="330796" y="17173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167308" y="458616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860615" y="7085648"/>
            <a:ext cx="3142615" cy="1733550"/>
          </a:xfrm>
          <a:custGeom>
            <a:avLst/>
            <a:gdLst/>
            <a:ahLst/>
            <a:cxnLst/>
            <a:rect l="l" t="t" r="r" b="b"/>
            <a:pathLst>
              <a:path w="3142615" h="1733550">
                <a:moveTo>
                  <a:pt x="0" y="0"/>
                </a:moveTo>
                <a:lnTo>
                  <a:pt x="0" y="26177"/>
                </a:lnTo>
                <a:lnTo>
                  <a:pt x="0" y="1732931"/>
                </a:lnTo>
                <a:lnTo>
                  <a:pt x="3116135" y="1732931"/>
                </a:lnTo>
                <a:lnTo>
                  <a:pt x="3142312" y="1732931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976750" y="871177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753812" y="689821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110595" y="7196639"/>
            <a:ext cx="3132455" cy="1622425"/>
          </a:xfrm>
          <a:custGeom>
            <a:avLst/>
            <a:gdLst/>
            <a:ahLst/>
            <a:cxnLst/>
            <a:rect l="l" t="t" r="r" b="b"/>
            <a:pathLst>
              <a:path w="3132455" h="1622425">
                <a:moveTo>
                  <a:pt x="0" y="1621940"/>
                </a:moveTo>
                <a:lnTo>
                  <a:pt x="26177" y="1621940"/>
                </a:lnTo>
                <a:lnTo>
                  <a:pt x="3131841" y="1621940"/>
                </a:lnTo>
                <a:lnTo>
                  <a:pt x="3131841" y="26177"/>
                </a:lnTo>
                <a:lnTo>
                  <a:pt x="3131841" y="0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135633" y="700921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923166" y="871177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914829" y="4663499"/>
            <a:ext cx="6275070" cy="56515"/>
          </a:xfrm>
          <a:custGeom>
            <a:avLst/>
            <a:gdLst/>
            <a:ahLst/>
            <a:cxnLst/>
            <a:rect l="l" t="t" r="r" b="b"/>
            <a:pathLst>
              <a:path w="6275069" h="56514">
                <a:moveTo>
                  <a:pt x="0" y="0"/>
                </a:moveTo>
                <a:lnTo>
                  <a:pt x="26177" y="230"/>
                </a:lnTo>
                <a:lnTo>
                  <a:pt x="6248343" y="55914"/>
                </a:lnTo>
                <a:lnTo>
                  <a:pt x="6274520" y="56155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162216" y="4612618"/>
            <a:ext cx="214629" cy="213995"/>
          </a:xfrm>
          <a:custGeom>
            <a:avLst/>
            <a:gdLst/>
            <a:ahLst/>
            <a:cxnLst/>
            <a:rect l="l" t="t" r="r" b="b"/>
            <a:pathLst>
              <a:path w="214630" h="213995">
                <a:moveTo>
                  <a:pt x="1916" y="0"/>
                </a:moveTo>
                <a:lnTo>
                  <a:pt x="0" y="213595"/>
                </a:lnTo>
                <a:lnTo>
                  <a:pt x="214558" y="108708"/>
                </a:lnTo>
                <a:lnTo>
                  <a:pt x="191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727412" y="4556934"/>
            <a:ext cx="214629" cy="213995"/>
          </a:xfrm>
          <a:custGeom>
            <a:avLst/>
            <a:gdLst/>
            <a:ahLst/>
            <a:cxnLst/>
            <a:rect l="l" t="t" r="r" b="b"/>
            <a:pathLst>
              <a:path w="214629" h="213995">
                <a:moveTo>
                  <a:pt x="214548" y="0"/>
                </a:moveTo>
                <a:lnTo>
                  <a:pt x="0" y="104886"/>
                </a:lnTo>
                <a:lnTo>
                  <a:pt x="212642" y="213595"/>
                </a:lnTo>
                <a:lnTo>
                  <a:pt x="21454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67724" y="458489"/>
            <a:ext cx="677227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05"/>
              <a:t>what </a:t>
            </a:r>
            <a:r>
              <a:rPr dirty="0" spc="-1700"/>
              <a:t>came</a:t>
            </a:r>
            <a:r>
              <a:rPr dirty="0" spc="-1405"/>
              <a:t> </a:t>
            </a:r>
            <a:r>
              <a:rPr dirty="0" spc="-204"/>
              <a:t>first?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90833" y="6342917"/>
            <a:ext cx="2535555" cy="1680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9545" marR="5080" indent="-157480">
              <a:lnSpc>
                <a:spcPct val="109700"/>
              </a:lnSpc>
              <a:spcBef>
                <a:spcPts val="100"/>
              </a:spcBef>
            </a:pPr>
            <a:r>
              <a:rPr dirty="0" sz="4950" spc="-320" b="1">
                <a:latin typeface="Arial"/>
                <a:cs typeface="Arial"/>
              </a:rPr>
              <a:t>Bo</a:t>
            </a:r>
            <a:r>
              <a:rPr dirty="0" sz="4950" spc="-235" b="1">
                <a:latin typeface="Arial"/>
                <a:cs typeface="Arial"/>
              </a:rPr>
              <a:t>und</a:t>
            </a:r>
            <a:r>
              <a:rPr dirty="0" sz="4950" spc="-135" b="1">
                <a:latin typeface="Arial"/>
                <a:cs typeface="Arial"/>
              </a:rPr>
              <a:t>e</a:t>
            </a:r>
            <a:r>
              <a:rPr dirty="0" sz="4950" spc="-150" b="1">
                <a:latin typeface="Arial"/>
                <a:cs typeface="Arial"/>
              </a:rPr>
              <a:t>d  </a:t>
            </a:r>
            <a:r>
              <a:rPr dirty="0" sz="4950" spc="-155" b="1">
                <a:latin typeface="Arial"/>
                <a:cs typeface="Arial"/>
              </a:rPr>
              <a:t>Context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6043" y="5442631"/>
            <a:ext cx="3108960" cy="1680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9545" marR="5080" indent="-157480">
              <a:lnSpc>
                <a:spcPct val="109700"/>
              </a:lnSpc>
              <a:spcBef>
                <a:spcPts val="100"/>
              </a:spcBef>
            </a:pPr>
            <a:r>
              <a:rPr dirty="0" sz="4950" spc="-150" b="1">
                <a:latin typeface="Arial"/>
                <a:cs typeface="Arial"/>
              </a:rPr>
              <a:t>Ubiquitous  </a:t>
            </a:r>
            <a:r>
              <a:rPr dirty="0" sz="4950" spc="-204" b="1">
                <a:latin typeface="Arial"/>
                <a:cs typeface="Arial"/>
              </a:rPr>
              <a:t>Language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6955" y="458489"/>
            <a:ext cx="112534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90"/>
              <a:t>global </a:t>
            </a:r>
            <a:r>
              <a:rPr dirty="0" spc="-965"/>
              <a:t>ubiquitous</a:t>
            </a:r>
            <a:r>
              <a:rPr dirty="0" spc="-1700"/>
              <a:t> </a:t>
            </a:r>
            <a:r>
              <a:rPr dirty="0" spc="-1200"/>
              <a:t>language?</a:t>
            </a:r>
          </a:p>
        </p:txBody>
      </p:sp>
      <p:sp>
        <p:nvSpPr>
          <p:cNvPr id="3" name="object 3"/>
          <p:cNvSpPr/>
          <p:nvPr/>
        </p:nvSpPr>
        <p:spPr>
          <a:xfrm>
            <a:off x="11623426" y="816364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623426" y="6977273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3426" y="9350020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84161" y="697360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84161" y="821524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84161" y="9456887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12829" y="709926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12829" y="9559918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12829" y="8334824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500129" y="7002793"/>
            <a:ext cx="1072515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11715" y="7099260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711715" y="832435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711715" y="9559918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699015" y="6269831"/>
            <a:ext cx="1686560" cy="364871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algn="just" marL="12700" marR="5080">
              <a:lnSpc>
                <a:spcPts val="9320"/>
              </a:lnSpc>
              <a:spcBef>
                <a:spcPts val="885"/>
              </a:spcBef>
            </a:pPr>
            <a:r>
              <a:rPr dirty="0" baseline="-38720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  </a:t>
            </a:r>
            <a:r>
              <a:rPr dirty="0" baseline="-41077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  </a:t>
            </a:r>
            <a:r>
              <a:rPr dirty="0" baseline="-43771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52628" y="7777210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392154" y="9750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423730" y="7520723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54843" y="7777210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425947" y="9750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394374" y="7520723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89111" y="0"/>
                </a:moveTo>
                <a:lnTo>
                  <a:pt x="0" y="223197"/>
                </a:lnTo>
                <a:lnTo>
                  <a:pt x="294200" y="365214"/>
                </a:lnTo>
                <a:lnTo>
                  <a:pt x="28911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75636" y="8824683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4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388371" y="8679901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29" y="0"/>
                </a:moveTo>
                <a:lnTo>
                  <a:pt x="0" y="326586"/>
                </a:lnTo>
                <a:lnTo>
                  <a:pt x="330796" y="17172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390926" y="8662473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805155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8028635" y="4248950"/>
            <a:ext cx="3816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805155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805155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8028635" y="5432160"/>
            <a:ext cx="3816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765894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765894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765894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701122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701122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701122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889538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6876838" y="2186186"/>
            <a:ext cx="1533525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39393" sz="12375" spc="8632">
                <a:latin typeface="Calibri"/>
                <a:cs typeface="Calibri"/>
              </a:rPr>
              <a:t>"</a:t>
            </a: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889538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889538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4688422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734358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6573893" y="5673860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94200" y="0"/>
                </a:moveTo>
                <a:lnTo>
                  <a:pt x="0" y="142016"/>
                </a:lnTo>
                <a:lnTo>
                  <a:pt x="289111" y="365214"/>
                </a:lnTo>
                <a:lnTo>
                  <a:pt x="29420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605461" y="344441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736582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607681" y="567386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576101" y="3444417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857370" y="4748377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570103" y="4603596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39" y="0"/>
                </a:moveTo>
                <a:lnTo>
                  <a:pt x="0" y="326586"/>
                </a:lnTo>
                <a:lnTo>
                  <a:pt x="330806" y="171732"/>
                </a:lnTo>
                <a:lnTo>
                  <a:pt x="843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572657" y="458616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9805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5557811" y="4196596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99805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99805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5557811" y="5390276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360542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60542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60542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293123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293123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93123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81538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4468838" y="2186186"/>
            <a:ext cx="1605280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39393" sz="12375" spc="7890">
                <a:latin typeface="Calibri"/>
                <a:cs typeface="Calibri"/>
              </a:rPr>
              <a:t>"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481538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481538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2280423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329011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168535" y="5673860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200112" y="3444419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331229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202329" y="567386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170750" y="344441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452018" y="4748377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164753" y="4603596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8429" y="0"/>
                </a:moveTo>
                <a:lnTo>
                  <a:pt x="0" y="326586"/>
                </a:lnTo>
                <a:lnTo>
                  <a:pt x="330796" y="17173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167308" y="458616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816" y="458489"/>
            <a:ext cx="863028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50"/>
              <a:t>essential</a:t>
            </a:r>
            <a:r>
              <a:rPr dirty="0" spc="-1165"/>
              <a:t> </a:t>
            </a:r>
            <a:r>
              <a:rPr dirty="0" spc="-755"/>
              <a:t>differences</a:t>
            </a:r>
          </a:p>
        </p:txBody>
      </p:sp>
      <p:sp>
        <p:nvSpPr>
          <p:cNvPr id="3" name="object 3"/>
          <p:cNvSpPr/>
          <p:nvPr/>
        </p:nvSpPr>
        <p:spPr>
          <a:xfrm>
            <a:off x="14701122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701122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701122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889538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889538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889538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688422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36034" y="3702651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575568" y="5675607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94200" y="0"/>
                </a:moveTo>
                <a:lnTo>
                  <a:pt x="0" y="142016"/>
                </a:lnTo>
                <a:lnTo>
                  <a:pt x="289111" y="365214"/>
                </a:lnTo>
                <a:lnTo>
                  <a:pt x="29420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607137" y="3446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738256" y="3702651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609357" y="567560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577778" y="3446165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859045" y="4750125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571777" y="4605343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39" y="0"/>
                </a:moveTo>
                <a:lnTo>
                  <a:pt x="0" y="326586"/>
                </a:lnTo>
                <a:lnTo>
                  <a:pt x="330806" y="171732"/>
                </a:lnTo>
                <a:lnTo>
                  <a:pt x="843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574331" y="4587915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93123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93123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93123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81538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81538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81538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280423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8039" y="3702651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67565" y="567560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99140" y="3446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30257" y="3702651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01358" y="567560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69778" y="3446165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51048" y="4750125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63783" y="4605343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8429" y="0"/>
                </a:moveTo>
                <a:lnTo>
                  <a:pt x="0" y="326586"/>
                </a:lnTo>
                <a:lnTo>
                  <a:pt x="330796" y="17173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166337" y="4587915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0142" y="2079287"/>
            <a:ext cx="2193925" cy="1866264"/>
          </a:xfrm>
          <a:custGeom>
            <a:avLst/>
            <a:gdLst/>
            <a:ahLst/>
            <a:cxnLst/>
            <a:rect l="l" t="t" r="r" b="b"/>
            <a:pathLst>
              <a:path w="2193925" h="1866264">
                <a:moveTo>
                  <a:pt x="1053632" y="0"/>
                </a:moveTo>
                <a:lnTo>
                  <a:pt x="1001045" y="1080"/>
                </a:lnTo>
                <a:lnTo>
                  <a:pt x="949125" y="4288"/>
                </a:lnTo>
                <a:lnTo>
                  <a:pt x="897933" y="9572"/>
                </a:lnTo>
                <a:lnTo>
                  <a:pt x="847530" y="16883"/>
                </a:lnTo>
                <a:lnTo>
                  <a:pt x="797974" y="26168"/>
                </a:lnTo>
                <a:lnTo>
                  <a:pt x="749328" y="37379"/>
                </a:lnTo>
                <a:lnTo>
                  <a:pt x="701651" y="50464"/>
                </a:lnTo>
                <a:lnTo>
                  <a:pt x="655003" y="65373"/>
                </a:lnTo>
                <a:lnTo>
                  <a:pt x="609446" y="82055"/>
                </a:lnTo>
                <a:lnTo>
                  <a:pt x="565039" y="100460"/>
                </a:lnTo>
                <a:lnTo>
                  <a:pt x="521842" y="120536"/>
                </a:lnTo>
                <a:lnTo>
                  <a:pt x="479917" y="142234"/>
                </a:lnTo>
                <a:lnTo>
                  <a:pt x="439323" y="165502"/>
                </a:lnTo>
                <a:lnTo>
                  <a:pt x="400120" y="190291"/>
                </a:lnTo>
                <a:lnTo>
                  <a:pt x="362370" y="216550"/>
                </a:lnTo>
                <a:lnTo>
                  <a:pt x="326133" y="244227"/>
                </a:lnTo>
                <a:lnTo>
                  <a:pt x="291468" y="273273"/>
                </a:lnTo>
                <a:lnTo>
                  <a:pt x="258437" y="303636"/>
                </a:lnTo>
                <a:lnTo>
                  <a:pt x="227099" y="335267"/>
                </a:lnTo>
                <a:lnTo>
                  <a:pt x="197515" y="368115"/>
                </a:lnTo>
                <a:lnTo>
                  <a:pt x="169745" y="402128"/>
                </a:lnTo>
                <a:lnTo>
                  <a:pt x="143850" y="437257"/>
                </a:lnTo>
                <a:lnTo>
                  <a:pt x="119891" y="473451"/>
                </a:lnTo>
                <a:lnTo>
                  <a:pt x="97926" y="510660"/>
                </a:lnTo>
                <a:lnTo>
                  <a:pt x="78018" y="548832"/>
                </a:lnTo>
                <a:lnTo>
                  <a:pt x="60225" y="587917"/>
                </a:lnTo>
                <a:lnTo>
                  <a:pt x="44609" y="627865"/>
                </a:lnTo>
                <a:lnTo>
                  <a:pt x="31230" y="668624"/>
                </a:lnTo>
                <a:lnTo>
                  <a:pt x="20148" y="710145"/>
                </a:lnTo>
                <a:lnTo>
                  <a:pt x="11424" y="752377"/>
                </a:lnTo>
                <a:lnTo>
                  <a:pt x="5117" y="795269"/>
                </a:lnTo>
                <a:lnTo>
                  <a:pt x="1289" y="838771"/>
                </a:lnTo>
                <a:lnTo>
                  <a:pt x="0" y="882831"/>
                </a:lnTo>
                <a:lnTo>
                  <a:pt x="1289" y="926891"/>
                </a:lnTo>
                <a:lnTo>
                  <a:pt x="5117" y="970392"/>
                </a:lnTo>
                <a:lnTo>
                  <a:pt x="11424" y="1013283"/>
                </a:lnTo>
                <a:lnTo>
                  <a:pt x="20148" y="1055514"/>
                </a:lnTo>
                <a:lnTo>
                  <a:pt x="31230" y="1097034"/>
                </a:lnTo>
                <a:lnTo>
                  <a:pt x="44609" y="1137793"/>
                </a:lnTo>
                <a:lnTo>
                  <a:pt x="60225" y="1177740"/>
                </a:lnTo>
                <a:lnTo>
                  <a:pt x="78018" y="1216825"/>
                </a:lnTo>
                <a:lnTo>
                  <a:pt x="97926" y="1254996"/>
                </a:lnTo>
                <a:lnTo>
                  <a:pt x="119891" y="1292204"/>
                </a:lnTo>
                <a:lnTo>
                  <a:pt x="143850" y="1328398"/>
                </a:lnTo>
                <a:lnTo>
                  <a:pt x="169745" y="1363526"/>
                </a:lnTo>
                <a:lnTo>
                  <a:pt x="197515" y="1397540"/>
                </a:lnTo>
                <a:lnTo>
                  <a:pt x="227099" y="1430387"/>
                </a:lnTo>
                <a:lnTo>
                  <a:pt x="258437" y="1462017"/>
                </a:lnTo>
                <a:lnTo>
                  <a:pt x="291468" y="1492381"/>
                </a:lnTo>
                <a:lnTo>
                  <a:pt x="326133" y="1521426"/>
                </a:lnTo>
                <a:lnTo>
                  <a:pt x="362370" y="1549103"/>
                </a:lnTo>
                <a:lnTo>
                  <a:pt x="400120" y="1575362"/>
                </a:lnTo>
                <a:lnTo>
                  <a:pt x="439323" y="1600150"/>
                </a:lnTo>
                <a:lnTo>
                  <a:pt x="479917" y="1623419"/>
                </a:lnTo>
                <a:lnTo>
                  <a:pt x="521842" y="1645116"/>
                </a:lnTo>
                <a:lnTo>
                  <a:pt x="565039" y="1665193"/>
                </a:lnTo>
                <a:lnTo>
                  <a:pt x="609446" y="1683597"/>
                </a:lnTo>
                <a:lnTo>
                  <a:pt x="655003" y="1700279"/>
                </a:lnTo>
                <a:lnTo>
                  <a:pt x="701651" y="1715188"/>
                </a:lnTo>
                <a:lnTo>
                  <a:pt x="749328" y="1728273"/>
                </a:lnTo>
                <a:lnTo>
                  <a:pt x="797974" y="1739484"/>
                </a:lnTo>
                <a:lnTo>
                  <a:pt x="847530" y="1748770"/>
                </a:lnTo>
                <a:lnTo>
                  <a:pt x="897933" y="1756080"/>
                </a:lnTo>
                <a:lnTo>
                  <a:pt x="949125" y="1761364"/>
                </a:lnTo>
                <a:lnTo>
                  <a:pt x="1001045" y="1764572"/>
                </a:lnTo>
                <a:lnTo>
                  <a:pt x="1053632" y="1765653"/>
                </a:lnTo>
                <a:lnTo>
                  <a:pt x="1108590" y="1764468"/>
                </a:lnTo>
                <a:lnTo>
                  <a:pt x="1162805" y="1760953"/>
                </a:lnTo>
                <a:lnTo>
                  <a:pt x="1216210" y="1755167"/>
                </a:lnTo>
                <a:lnTo>
                  <a:pt x="1268738" y="1747169"/>
                </a:lnTo>
                <a:lnTo>
                  <a:pt x="1320321" y="1737018"/>
                </a:lnTo>
                <a:lnTo>
                  <a:pt x="1370893" y="1724773"/>
                </a:lnTo>
                <a:lnTo>
                  <a:pt x="1420386" y="1710493"/>
                </a:lnTo>
                <a:lnTo>
                  <a:pt x="1468732" y="1694238"/>
                </a:lnTo>
                <a:lnTo>
                  <a:pt x="1515865" y="1676066"/>
                </a:lnTo>
                <a:lnTo>
                  <a:pt x="1561717" y="1656037"/>
                </a:lnTo>
                <a:lnTo>
                  <a:pt x="1606221" y="1634210"/>
                </a:lnTo>
                <a:lnTo>
                  <a:pt x="1649310" y="1610643"/>
                </a:lnTo>
                <a:lnTo>
                  <a:pt x="1690917" y="1585396"/>
                </a:lnTo>
                <a:lnTo>
                  <a:pt x="1730973" y="1558528"/>
                </a:lnTo>
                <a:lnTo>
                  <a:pt x="2193325" y="1865775"/>
                </a:lnTo>
                <a:lnTo>
                  <a:pt x="1837640" y="1471483"/>
                </a:lnTo>
                <a:lnTo>
                  <a:pt x="1875066" y="1434555"/>
                </a:lnTo>
                <a:lnTo>
                  <a:pt x="1910086" y="1395940"/>
                </a:lnTo>
                <a:lnTo>
                  <a:pt x="1942599" y="1355720"/>
                </a:lnTo>
                <a:lnTo>
                  <a:pt x="1972502" y="1313974"/>
                </a:lnTo>
                <a:lnTo>
                  <a:pt x="1999693" y="1270783"/>
                </a:lnTo>
                <a:lnTo>
                  <a:pt x="2024068" y="1226227"/>
                </a:lnTo>
                <a:lnTo>
                  <a:pt x="2045526" y="1180385"/>
                </a:lnTo>
                <a:lnTo>
                  <a:pt x="2063964" y="1133338"/>
                </a:lnTo>
                <a:lnTo>
                  <a:pt x="2079279" y="1085167"/>
                </a:lnTo>
                <a:lnTo>
                  <a:pt x="2091369" y="1035950"/>
                </a:lnTo>
                <a:lnTo>
                  <a:pt x="2100132" y="985768"/>
                </a:lnTo>
                <a:lnTo>
                  <a:pt x="2105465" y="934702"/>
                </a:lnTo>
                <a:lnTo>
                  <a:pt x="2107265" y="882831"/>
                </a:lnTo>
                <a:lnTo>
                  <a:pt x="2105976" y="838771"/>
                </a:lnTo>
                <a:lnTo>
                  <a:pt x="2102148" y="795269"/>
                </a:lnTo>
                <a:lnTo>
                  <a:pt x="2095841" y="752377"/>
                </a:lnTo>
                <a:lnTo>
                  <a:pt x="2087117" y="710145"/>
                </a:lnTo>
                <a:lnTo>
                  <a:pt x="2076035" y="668624"/>
                </a:lnTo>
                <a:lnTo>
                  <a:pt x="2062656" y="627865"/>
                </a:lnTo>
                <a:lnTo>
                  <a:pt x="2047040" y="587917"/>
                </a:lnTo>
                <a:lnTo>
                  <a:pt x="2029247" y="548832"/>
                </a:lnTo>
                <a:lnTo>
                  <a:pt x="2009338" y="510660"/>
                </a:lnTo>
                <a:lnTo>
                  <a:pt x="1987374" y="473451"/>
                </a:lnTo>
                <a:lnTo>
                  <a:pt x="1963414" y="437257"/>
                </a:lnTo>
                <a:lnTo>
                  <a:pt x="1937519" y="402128"/>
                </a:lnTo>
                <a:lnTo>
                  <a:pt x="1909750" y="368115"/>
                </a:lnTo>
                <a:lnTo>
                  <a:pt x="1880166" y="335267"/>
                </a:lnTo>
                <a:lnTo>
                  <a:pt x="1848828" y="303636"/>
                </a:lnTo>
                <a:lnTo>
                  <a:pt x="1815797" y="273273"/>
                </a:lnTo>
                <a:lnTo>
                  <a:pt x="1781132" y="244227"/>
                </a:lnTo>
                <a:lnTo>
                  <a:pt x="1744894" y="216550"/>
                </a:lnTo>
                <a:lnTo>
                  <a:pt x="1707144" y="190291"/>
                </a:lnTo>
                <a:lnTo>
                  <a:pt x="1667942" y="165502"/>
                </a:lnTo>
                <a:lnTo>
                  <a:pt x="1627348" y="142234"/>
                </a:lnTo>
                <a:lnTo>
                  <a:pt x="1585423" y="120536"/>
                </a:lnTo>
                <a:lnTo>
                  <a:pt x="1542226" y="100460"/>
                </a:lnTo>
                <a:lnTo>
                  <a:pt x="1497819" y="82055"/>
                </a:lnTo>
                <a:lnTo>
                  <a:pt x="1452261" y="65373"/>
                </a:lnTo>
                <a:lnTo>
                  <a:pt x="1405614" y="50464"/>
                </a:lnTo>
                <a:lnTo>
                  <a:pt x="1357937" y="37379"/>
                </a:lnTo>
                <a:lnTo>
                  <a:pt x="1309290" y="26168"/>
                </a:lnTo>
                <a:lnTo>
                  <a:pt x="1259735" y="16883"/>
                </a:lnTo>
                <a:lnTo>
                  <a:pt x="1209331" y="9572"/>
                </a:lnTo>
                <a:lnTo>
                  <a:pt x="1158139" y="4288"/>
                </a:lnTo>
                <a:lnTo>
                  <a:pt x="1106220" y="1080"/>
                </a:lnTo>
                <a:lnTo>
                  <a:pt x="105363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17481" y="2345416"/>
            <a:ext cx="1777364" cy="1198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11430">
              <a:lnSpc>
                <a:spcPct val="113100"/>
              </a:lnSpc>
              <a:spcBef>
                <a:spcPts val="95"/>
              </a:spcBef>
            </a:pPr>
            <a:r>
              <a:rPr dirty="0" sz="1700" spc="-95" b="1">
                <a:latin typeface="Arial"/>
                <a:cs typeface="Arial"/>
              </a:rPr>
              <a:t>An </a:t>
            </a:r>
            <a:r>
              <a:rPr dirty="0" sz="1700" spc="-75" b="1">
                <a:latin typeface="Arial"/>
                <a:cs typeface="Arial"/>
              </a:rPr>
              <a:t>Order </a:t>
            </a:r>
            <a:r>
              <a:rPr dirty="0" sz="1700" spc="-40" b="1">
                <a:latin typeface="Arial"/>
                <a:cs typeface="Arial"/>
              </a:rPr>
              <a:t>is  </a:t>
            </a:r>
            <a:r>
              <a:rPr dirty="0" sz="1700" spc="-35" b="1">
                <a:latin typeface="Arial"/>
                <a:cs typeface="Arial"/>
              </a:rPr>
              <a:t>something </a:t>
            </a:r>
            <a:r>
              <a:rPr dirty="0" sz="1700" spc="-30" b="1">
                <a:latin typeface="Arial"/>
                <a:cs typeface="Arial"/>
              </a:rPr>
              <a:t>for  </a:t>
            </a:r>
            <a:r>
              <a:rPr dirty="0" sz="1700" spc="-50" b="1">
                <a:latin typeface="Arial"/>
                <a:cs typeface="Arial"/>
              </a:rPr>
              <a:t>which </a:t>
            </a:r>
            <a:r>
              <a:rPr dirty="0" sz="1700" spc="-40" b="1">
                <a:latin typeface="Arial"/>
                <a:cs typeface="Arial"/>
              </a:rPr>
              <a:t>we</a:t>
            </a:r>
            <a:r>
              <a:rPr dirty="0" sz="1700" spc="-95" b="1">
                <a:latin typeface="Arial"/>
                <a:cs typeface="Arial"/>
              </a:rPr>
              <a:t> </a:t>
            </a:r>
            <a:r>
              <a:rPr dirty="0" sz="1700" spc="-60" b="1">
                <a:latin typeface="Arial"/>
                <a:cs typeface="Arial"/>
              </a:rPr>
              <a:t>process  </a:t>
            </a:r>
            <a:r>
              <a:rPr dirty="0" sz="1700" spc="-40" b="1">
                <a:latin typeface="Arial"/>
                <a:cs typeface="Arial"/>
              </a:rPr>
              <a:t>Payments!</a:t>
            </a:r>
            <a:endParaRPr sz="17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7947098" y="2188415"/>
            <a:ext cx="2105025" cy="1851660"/>
          </a:xfrm>
          <a:custGeom>
            <a:avLst/>
            <a:gdLst/>
            <a:ahLst/>
            <a:cxnLst/>
            <a:rect l="l" t="t" r="r" b="b"/>
            <a:pathLst>
              <a:path w="2105025" h="1851660">
                <a:moveTo>
                  <a:pt x="1052323" y="0"/>
                </a:moveTo>
                <a:lnTo>
                  <a:pt x="999802" y="1082"/>
                </a:lnTo>
                <a:lnTo>
                  <a:pt x="947946" y="4297"/>
                </a:lnTo>
                <a:lnTo>
                  <a:pt x="896818" y="9593"/>
                </a:lnTo>
                <a:lnTo>
                  <a:pt x="846477" y="16919"/>
                </a:lnTo>
                <a:lnTo>
                  <a:pt x="796983" y="26225"/>
                </a:lnTo>
                <a:lnTo>
                  <a:pt x="748397" y="37461"/>
                </a:lnTo>
                <a:lnTo>
                  <a:pt x="700779" y="50574"/>
                </a:lnTo>
                <a:lnTo>
                  <a:pt x="654189" y="65516"/>
                </a:lnTo>
                <a:lnTo>
                  <a:pt x="608689" y="82234"/>
                </a:lnTo>
                <a:lnTo>
                  <a:pt x="564336" y="100679"/>
                </a:lnTo>
                <a:lnTo>
                  <a:pt x="521194" y="120799"/>
                </a:lnTo>
                <a:lnTo>
                  <a:pt x="479320" y="142545"/>
                </a:lnTo>
                <a:lnTo>
                  <a:pt x="438777" y="165864"/>
                </a:lnTo>
                <a:lnTo>
                  <a:pt x="399623" y="190708"/>
                </a:lnTo>
                <a:lnTo>
                  <a:pt x="361920" y="217024"/>
                </a:lnTo>
                <a:lnTo>
                  <a:pt x="325727" y="244762"/>
                </a:lnTo>
                <a:lnTo>
                  <a:pt x="291106" y="273872"/>
                </a:lnTo>
                <a:lnTo>
                  <a:pt x="258115" y="304302"/>
                </a:lnTo>
                <a:lnTo>
                  <a:pt x="226817" y="336003"/>
                </a:lnTo>
                <a:lnTo>
                  <a:pt x="197269" y="368923"/>
                </a:lnTo>
                <a:lnTo>
                  <a:pt x="169534" y="403012"/>
                </a:lnTo>
                <a:lnTo>
                  <a:pt x="143672" y="438219"/>
                </a:lnTo>
                <a:lnTo>
                  <a:pt x="119742" y="474494"/>
                </a:lnTo>
                <a:lnTo>
                  <a:pt x="97804" y="511785"/>
                </a:lnTo>
                <a:lnTo>
                  <a:pt x="77921" y="550041"/>
                </a:lnTo>
                <a:lnTo>
                  <a:pt x="60150" y="589214"/>
                </a:lnTo>
                <a:lnTo>
                  <a:pt x="44554" y="629251"/>
                </a:lnTo>
                <a:lnTo>
                  <a:pt x="31191" y="670101"/>
                </a:lnTo>
                <a:lnTo>
                  <a:pt x="20123" y="711715"/>
                </a:lnTo>
                <a:lnTo>
                  <a:pt x="11409" y="754042"/>
                </a:lnTo>
                <a:lnTo>
                  <a:pt x="5111" y="797030"/>
                </a:lnTo>
                <a:lnTo>
                  <a:pt x="1287" y="840629"/>
                </a:lnTo>
                <a:lnTo>
                  <a:pt x="0" y="884789"/>
                </a:lnTo>
                <a:lnTo>
                  <a:pt x="1537" y="932986"/>
                </a:lnTo>
                <a:lnTo>
                  <a:pt x="6096" y="980506"/>
                </a:lnTo>
                <a:lnTo>
                  <a:pt x="13598" y="1027284"/>
                </a:lnTo>
                <a:lnTo>
                  <a:pt x="23963" y="1073253"/>
                </a:lnTo>
                <a:lnTo>
                  <a:pt x="37112" y="1118348"/>
                </a:lnTo>
                <a:lnTo>
                  <a:pt x="52966" y="1162504"/>
                </a:lnTo>
                <a:lnTo>
                  <a:pt x="71446" y="1205656"/>
                </a:lnTo>
                <a:lnTo>
                  <a:pt x="92473" y="1247736"/>
                </a:lnTo>
                <a:lnTo>
                  <a:pt x="115966" y="1288681"/>
                </a:lnTo>
                <a:lnTo>
                  <a:pt x="141848" y="1328424"/>
                </a:lnTo>
                <a:lnTo>
                  <a:pt x="170039" y="1366901"/>
                </a:lnTo>
                <a:lnTo>
                  <a:pt x="200459" y="1404044"/>
                </a:lnTo>
                <a:lnTo>
                  <a:pt x="233029" y="1439789"/>
                </a:lnTo>
                <a:lnTo>
                  <a:pt x="267671" y="1474071"/>
                </a:lnTo>
                <a:lnTo>
                  <a:pt x="304304" y="1506823"/>
                </a:lnTo>
                <a:lnTo>
                  <a:pt x="5235" y="1851378"/>
                </a:lnTo>
                <a:lnTo>
                  <a:pt x="386763" y="1570308"/>
                </a:lnTo>
                <a:lnTo>
                  <a:pt x="426383" y="1596239"/>
                </a:lnTo>
                <a:lnTo>
                  <a:pt x="467481" y="1620586"/>
                </a:lnTo>
                <a:lnTo>
                  <a:pt x="509992" y="1643296"/>
                </a:lnTo>
                <a:lnTo>
                  <a:pt x="553851" y="1664314"/>
                </a:lnTo>
                <a:lnTo>
                  <a:pt x="598994" y="1683586"/>
                </a:lnTo>
                <a:lnTo>
                  <a:pt x="645355" y="1701059"/>
                </a:lnTo>
                <a:lnTo>
                  <a:pt x="692870" y="1716678"/>
                </a:lnTo>
                <a:lnTo>
                  <a:pt x="741473" y="1730389"/>
                </a:lnTo>
                <a:lnTo>
                  <a:pt x="791100" y="1742139"/>
                </a:lnTo>
                <a:lnTo>
                  <a:pt x="841686" y="1751874"/>
                </a:lnTo>
                <a:lnTo>
                  <a:pt x="893167" y="1759539"/>
                </a:lnTo>
                <a:lnTo>
                  <a:pt x="945476" y="1765081"/>
                </a:lnTo>
                <a:lnTo>
                  <a:pt x="998550" y="1768446"/>
                </a:lnTo>
                <a:lnTo>
                  <a:pt x="1052323" y="1769579"/>
                </a:lnTo>
                <a:lnTo>
                  <a:pt x="1104845" y="1768496"/>
                </a:lnTo>
                <a:lnTo>
                  <a:pt x="1156701" y="1765282"/>
                </a:lnTo>
                <a:lnTo>
                  <a:pt x="1207829" y="1759986"/>
                </a:lnTo>
                <a:lnTo>
                  <a:pt x="1258170" y="1752659"/>
                </a:lnTo>
                <a:lnTo>
                  <a:pt x="1307664" y="1743353"/>
                </a:lnTo>
                <a:lnTo>
                  <a:pt x="1356250" y="1732118"/>
                </a:lnTo>
                <a:lnTo>
                  <a:pt x="1403868" y="1719004"/>
                </a:lnTo>
                <a:lnTo>
                  <a:pt x="1450458" y="1704063"/>
                </a:lnTo>
                <a:lnTo>
                  <a:pt x="1495958" y="1687344"/>
                </a:lnTo>
                <a:lnTo>
                  <a:pt x="1540310" y="1668900"/>
                </a:lnTo>
                <a:lnTo>
                  <a:pt x="1583453" y="1648779"/>
                </a:lnTo>
                <a:lnTo>
                  <a:pt x="1625327" y="1627034"/>
                </a:lnTo>
                <a:lnTo>
                  <a:pt x="1665870" y="1603714"/>
                </a:lnTo>
                <a:lnTo>
                  <a:pt x="1705024" y="1578871"/>
                </a:lnTo>
                <a:lnTo>
                  <a:pt x="1742727" y="1552555"/>
                </a:lnTo>
                <a:lnTo>
                  <a:pt x="1778919" y="1524817"/>
                </a:lnTo>
                <a:lnTo>
                  <a:pt x="1813541" y="1495707"/>
                </a:lnTo>
                <a:lnTo>
                  <a:pt x="1846531" y="1465276"/>
                </a:lnTo>
                <a:lnTo>
                  <a:pt x="1877830" y="1433575"/>
                </a:lnTo>
                <a:lnTo>
                  <a:pt x="1907378" y="1400655"/>
                </a:lnTo>
                <a:lnTo>
                  <a:pt x="1935113" y="1366566"/>
                </a:lnTo>
                <a:lnTo>
                  <a:pt x="1960975" y="1331359"/>
                </a:lnTo>
                <a:lnTo>
                  <a:pt x="1984905" y="1295085"/>
                </a:lnTo>
                <a:lnTo>
                  <a:pt x="2006842" y="1257794"/>
                </a:lnTo>
                <a:lnTo>
                  <a:pt x="2026726" y="1219537"/>
                </a:lnTo>
                <a:lnTo>
                  <a:pt x="2044497" y="1180365"/>
                </a:lnTo>
                <a:lnTo>
                  <a:pt x="2060093" y="1140328"/>
                </a:lnTo>
                <a:lnTo>
                  <a:pt x="2073456" y="1099477"/>
                </a:lnTo>
                <a:lnTo>
                  <a:pt x="2084524" y="1057863"/>
                </a:lnTo>
                <a:lnTo>
                  <a:pt x="2093238" y="1015537"/>
                </a:lnTo>
                <a:lnTo>
                  <a:pt x="2099536" y="972549"/>
                </a:lnTo>
                <a:lnTo>
                  <a:pt x="2103360" y="928949"/>
                </a:lnTo>
                <a:lnTo>
                  <a:pt x="2104647" y="884789"/>
                </a:lnTo>
                <a:lnTo>
                  <a:pt x="2103360" y="840629"/>
                </a:lnTo>
                <a:lnTo>
                  <a:pt x="2099536" y="797030"/>
                </a:lnTo>
                <a:lnTo>
                  <a:pt x="2093238" y="754042"/>
                </a:lnTo>
                <a:lnTo>
                  <a:pt x="2084524" y="711715"/>
                </a:lnTo>
                <a:lnTo>
                  <a:pt x="2073456" y="670101"/>
                </a:lnTo>
                <a:lnTo>
                  <a:pt x="2060093" y="629251"/>
                </a:lnTo>
                <a:lnTo>
                  <a:pt x="2044497" y="589214"/>
                </a:lnTo>
                <a:lnTo>
                  <a:pt x="2026726" y="550041"/>
                </a:lnTo>
                <a:lnTo>
                  <a:pt x="2006842" y="511785"/>
                </a:lnTo>
                <a:lnTo>
                  <a:pt x="1984905" y="474494"/>
                </a:lnTo>
                <a:lnTo>
                  <a:pt x="1960975" y="438219"/>
                </a:lnTo>
                <a:lnTo>
                  <a:pt x="1935113" y="403012"/>
                </a:lnTo>
                <a:lnTo>
                  <a:pt x="1907378" y="368923"/>
                </a:lnTo>
                <a:lnTo>
                  <a:pt x="1877830" y="336003"/>
                </a:lnTo>
                <a:lnTo>
                  <a:pt x="1846531" y="304302"/>
                </a:lnTo>
                <a:lnTo>
                  <a:pt x="1813541" y="273872"/>
                </a:lnTo>
                <a:lnTo>
                  <a:pt x="1778919" y="244762"/>
                </a:lnTo>
                <a:lnTo>
                  <a:pt x="1742727" y="217024"/>
                </a:lnTo>
                <a:lnTo>
                  <a:pt x="1705024" y="190708"/>
                </a:lnTo>
                <a:lnTo>
                  <a:pt x="1665870" y="165864"/>
                </a:lnTo>
                <a:lnTo>
                  <a:pt x="1625327" y="142545"/>
                </a:lnTo>
                <a:lnTo>
                  <a:pt x="1583453" y="120799"/>
                </a:lnTo>
                <a:lnTo>
                  <a:pt x="1540310" y="100679"/>
                </a:lnTo>
                <a:lnTo>
                  <a:pt x="1495958" y="82234"/>
                </a:lnTo>
                <a:lnTo>
                  <a:pt x="1450458" y="65516"/>
                </a:lnTo>
                <a:lnTo>
                  <a:pt x="1403868" y="50574"/>
                </a:lnTo>
                <a:lnTo>
                  <a:pt x="1356250" y="37461"/>
                </a:lnTo>
                <a:lnTo>
                  <a:pt x="1307664" y="26225"/>
                </a:lnTo>
                <a:lnTo>
                  <a:pt x="1258170" y="16919"/>
                </a:lnTo>
                <a:lnTo>
                  <a:pt x="1207829" y="9593"/>
                </a:lnTo>
                <a:lnTo>
                  <a:pt x="1156701" y="4297"/>
                </a:lnTo>
                <a:lnTo>
                  <a:pt x="1104845" y="1082"/>
                </a:lnTo>
                <a:lnTo>
                  <a:pt x="10523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8060111" y="2460596"/>
            <a:ext cx="1887855" cy="1198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8415">
              <a:lnSpc>
                <a:spcPct val="113100"/>
              </a:lnSpc>
              <a:spcBef>
                <a:spcPts val="95"/>
              </a:spcBef>
            </a:pPr>
            <a:r>
              <a:rPr dirty="0" sz="1700" spc="-95" b="1">
                <a:latin typeface="Arial"/>
                <a:cs typeface="Arial"/>
              </a:rPr>
              <a:t>An </a:t>
            </a:r>
            <a:r>
              <a:rPr dirty="0" sz="1700" spc="-75" b="1">
                <a:latin typeface="Arial"/>
                <a:cs typeface="Arial"/>
              </a:rPr>
              <a:t>Order </a:t>
            </a:r>
            <a:r>
              <a:rPr dirty="0" sz="1700" spc="-40" b="1">
                <a:latin typeface="Arial"/>
                <a:cs typeface="Arial"/>
              </a:rPr>
              <a:t>is  </a:t>
            </a:r>
            <a:r>
              <a:rPr dirty="0" sz="1700" spc="-35" b="1">
                <a:latin typeface="Arial"/>
                <a:cs typeface="Arial"/>
              </a:rPr>
              <a:t>something </a:t>
            </a:r>
            <a:r>
              <a:rPr dirty="0" sz="1700" spc="-40" b="1">
                <a:latin typeface="Arial"/>
                <a:cs typeface="Arial"/>
              </a:rPr>
              <a:t>we</a:t>
            </a:r>
            <a:r>
              <a:rPr dirty="0" sz="1700" spc="-130" b="1">
                <a:latin typeface="Arial"/>
                <a:cs typeface="Arial"/>
              </a:rPr>
              <a:t> </a:t>
            </a:r>
            <a:r>
              <a:rPr dirty="0" sz="1700" spc="-50" b="1">
                <a:latin typeface="Arial"/>
                <a:cs typeface="Arial"/>
              </a:rPr>
              <a:t>ship  </a:t>
            </a:r>
            <a:r>
              <a:rPr dirty="0" sz="1700" spc="-15" b="1">
                <a:latin typeface="Arial"/>
                <a:cs typeface="Arial"/>
              </a:rPr>
              <a:t>to </a:t>
            </a:r>
            <a:r>
              <a:rPr dirty="0" sz="1700" spc="-25" b="1">
                <a:latin typeface="Arial"/>
                <a:cs typeface="Arial"/>
              </a:rPr>
              <a:t>the </a:t>
            </a:r>
            <a:r>
              <a:rPr dirty="0" sz="1700" spc="-45" b="1">
                <a:latin typeface="Arial"/>
                <a:cs typeface="Arial"/>
              </a:rPr>
              <a:t>appropriate  </a:t>
            </a:r>
            <a:r>
              <a:rPr dirty="0" sz="1700" spc="-55" b="1">
                <a:latin typeface="Arial"/>
                <a:cs typeface="Arial"/>
              </a:rPr>
              <a:t>address!</a:t>
            </a:r>
            <a:endParaRPr sz="17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512829" y="709926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512829" y="9559918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512829" y="8334824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701245" y="7099260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701245" y="832435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01245" y="9559918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547745" y="7775827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387271" y="9748782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94200" y="0"/>
                </a:moveTo>
                <a:lnTo>
                  <a:pt x="0" y="142016"/>
                </a:lnTo>
                <a:lnTo>
                  <a:pt x="289111" y="365214"/>
                </a:lnTo>
                <a:lnTo>
                  <a:pt x="29420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418846" y="751934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549963" y="7775827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421065" y="9748784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389484" y="7519339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670753" y="8823300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4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383489" y="867851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29" y="0"/>
                </a:moveTo>
                <a:lnTo>
                  <a:pt x="0" y="326586"/>
                </a:lnTo>
                <a:lnTo>
                  <a:pt x="330806" y="17173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386044" y="8661089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937180" y="5235442"/>
            <a:ext cx="2105025" cy="2466340"/>
          </a:xfrm>
          <a:custGeom>
            <a:avLst/>
            <a:gdLst/>
            <a:ahLst/>
            <a:cxnLst/>
            <a:rect l="l" t="t" r="r" b="b"/>
            <a:pathLst>
              <a:path w="2105025" h="2466340">
                <a:moveTo>
                  <a:pt x="1052323" y="0"/>
                </a:moveTo>
                <a:lnTo>
                  <a:pt x="999802" y="1082"/>
                </a:lnTo>
                <a:lnTo>
                  <a:pt x="947946" y="4297"/>
                </a:lnTo>
                <a:lnTo>
                  <a:pt x="896818" y="9593"/>
                </a:lnTo>
                <a:lnTo>
                  <a:pt x="846477" y="16919"/>
                </a:lnTo>
                <a:lnTo>
                  <a:pt x="796983" y="26225"/>
                </a:lnTo>
                <a:lnTo>
                  <a:pt x="748397" y="37461"/>
                </a:lnTo>
                <a:lnTo>
                  <a:pt x="700779" y="50574"/>
                </a:lnTo>
                <a:lnTo>
                  <a:pt x="654189" y="65516"/>
                </a:lnTo>
                <a:lnTo>
                  <a:pt x="608689" y="82234"/>
                </a:lnTo>
                <a:lnTo>
                  <a:pt x="564336" y="100679"/>
                </a:lnTo>
                <a:lnTo>
                  <a:pt x="521194" y="120799"/>
                </a:lnTo>
                <a:lnTo>
                  <a:pt x="479320" y="142545"/>
                </a:lnTo>
                <a:lnTo>
                  <a:pt x="438777" y="165864"/>
                </a:lnTo>
                <a:lnTo>
                  <a:pt x="399623" y="190708"/>
                </a:lnTo>
                <a:lnTo>
                  <a:pt x="361920" y="217024"/>
                </a:lnTo>
                <a:lnTo>
                  <a:pt x="325727" y="244762"/>
                </a:lnTo>
                <a:lnTo>
                  <a:pt x="291106" y="273872"/>
                </a:lnTo>
                <a:lnTo>
                  <a:pt x="258115" y="304302"/>
                </a:lnTo>
                <a:lnTo>
                  <a:pt x="226817" y="336003"/>
                </a:lnTo>
                <a:lnTo>
                  <a:pt x="197269" y="368923"/>
                </a:lnTo>
                <a:lnTo>
                  <a:pt x="169534" y="403012"/>
                </a:lnTo>
                <a:lnTo>
                  <a:pt x="143672" y="438219"/>
                </a:lnTo>
                <a:lnTo>
                  <a:pt x="119742" y="474494"/>
                </a:lnTo>
                <a:lnTo>
                  <a:pt x="97804" y="511785"/>
                </a:lnTo>
                <a:lnTo>
                  <a:pt x="77921" y="550041"/>
                </a:lnTo>
                <a:lnTo>
                  <a:pt x="60150" y="589214"/>
                </a:lnTo>
                <a:lnTo>
                  <a:pt x="44554" y="629251"/>
                </a:lnTo>
                <a:lnTo>
                  <a:pt x="31191" y="670101"/>
                </a:lnTo>
                <a:lnTo>
                  <a:pt x="20123" y="711715"/>
                </a:lnTo>
                <a:lnTo>
                  <a:pt x="11409" y="754042"/>
                </a:lnTo>
                <a:lnTo>
                  <a:pt x="5111" y="797030"/>
                </a:lnTo>
                <a:lnTo>
                  <a:pt x="1287" y="840629"/>
                </a:lnTo>
                <a:lnTo>
                  <a:pt x="0" y="884789"/>
                </a:lnTo>
                <a:lnTo>
                  <a:pt x="1309" y="929295"/>
                </a:lnTo>
                <a:lnTo>
                  <a:pt x="5195" y="973224"/>
                </a:lnTo>
                <a:lnTo>
                  <a:pt x="11597" y="1016527"/>
                </a:lnTo>
                <a:lnTo>
                  <a:pt x="20452" y="1059151"/>
                </a:lnTo>
                <a:lnTo>
                  <a:pt x="31698" y="1101045"/>
                </a:lnTo>
                <a:lnTo>
                  <a:pt x="45274" y="1142158"/>
                </a:lnTo>
                <a:lnTo>
                  <a:pt x="61119" y="1182437"/>
                </a:lnTo>
                <a:lnTo>
                  <a:pt x="79169" y="1221832"/>
                </a:lnTo>
                <a:lnTo>
                  <a:pt x="99363" y="1260291"/>
                </a:lnTo>
                <a:lnTo>
                  <a:pt x="121640" y="1297762"/>
                </a:lnTo>
                <a:lnTo>
                  <a:pt x="145937" y="1334194"/>
                </a:lnTo>
                <a:lnTo>
                  <a:pt x="172193" y="1369535"/>
                </a:lnTo>
                <a:lnTo>
                  <a:pt x="200346" y="1403733"/>
                </a:lnTo>
                <a:lnTo>
                  <a:pt x="230334" y="1436738"/>
                </a:lnTo>
                <a:lnTo>
                  <a:pt x="262094" y="1468498"/>
                </a:lnTo>
                <a:lnTo>
                  <a:pt x="295566" y="1498960"/>
                </a:lnTo>
                <a:lnTo>
                  <a:pt x="330688" y="1528075"/>
                </a:lnTo>
                <a:lnTo>
                  <a:pt x="367397" y="1555789"/>
                </a:lnTo>
                <a:lnTo>
                  <a:pt x="405632" y="1582052"/>
                </a:lnTo>
                <a:lnTo>
                  <a:pt x="445330" y="1606812"/>
                </a:lnTo>
                <a:lnTo>
                  <a:pt x="486431" y="1630018"/>
                </a:lnTo>
                <a:lnTo>
                  <a:pt x="528872" y="1651617"/>
                </a:lnTo>
                <a:lnTo>
                  <a:pt x="572591" y="1671559"/>
                </a:lnTo>
                <a:lnTo>
                  <a:pt x="617526" y="1689792"/>
                </a:lnTo>
                <a:lnTo>
                  <a:pt x="663616" y="1706264"/>
                </a:lnTo>
                <a:lnTo>
                  <a:pt x="710799" y="1720925"/>
                </a:lnTo>
                <a:lnTo>
                  <a:pt x="759013" y="1733721"/>
                </a:lnTo>
                <a:lnTo>
                  <a:pt x="808196" y="1744603"/>
                </a:lnTo>
                <a:lnTo>
                  <a:pt x="858287" y="1753517"/>
                </a:lnTo>
                <a:lnTo>
                  <a:pt x="909222" y="1760414"/>
                </a:lnTo>
                <a:lnTo>
                  <a:pt x="960941" y="1765240"/>
                </a:lnTo>
                <a:lnTo>
                  <a:pt x="1013382" y="1767946"/>
                </a:lnTo>
                <a:lnTo>
                  <a:pt x="1073925" y="2465893"/>
                </a:lnTo>
                <a:lnTo>
                  <a:pt x="1115798" y="1766961"/>
                </a:lnTo>
                <a:lnTo>
                  <a:pt x="1167155" y="1763327"/>
                </a:lnTo>
                <a:lnTo>
                  <a:pt x="1217784" y="1757656"/>
                </a:lnTo>
                <a:lnTo>
                  <a:pt x="1267627" y="1749996"/>
                </a:lnTo>
                <a:lnTo>
                  <a:pt x="1316623" y="1740399"/>
                </a:lnTo>
                <a:lnTo>
                  <a:pt x="1364714" y="1728912"/>
                </a:lnTo>
                <a:lnTo>
                  <a:pt x="1411840" y="1715585"/>
                </a:lnTo>
                <a:lnTo>
                  <a:pt x="1457942" y="1700468"/>
                </a:lnTo>
                <a:lnTo>
                  <a:pt x="1502962" y="1683609"/>
                </a:lnTo>
                <a:lnTo>
                  <a:pt x="1546839" y="1665059"/>
                </a:lnTo>
                <a:lnTo>
                  <a:pt x="1589515" y="1644865"/>
                </a:lnTo>
                <a:lnTo>
                  <a:pt x="1630930" y="1623079"/>
                </a:lnTo>
                <a:lnTo>
                  <a:pt x="1671026" y="1599748"/>
                </a:lnTo>
                <a:lnTo>
                  <a:pt x="1709743" y="1574922"/>
                </a:lnTo>
                <a:lnTo>
                  <a:pt x="1747022" y="1548651"/>
                </a:lnTo>
                <a:lnTo>
                  <a:pt x="1782803" y="1520984"/>
                </a:lnTo>
                <a:lnTo>
                  <a:pt x="1817028" y="1491970"/>
                </a:lnTo>
                <a:lnTo>
                  <a:pt x="1849637" y="1461658"/>
                </a:lnTo>
                <a:lnTo>
                  <a:pt x="1880572" y="1430098"/>
                </a:lnTo>
                <a:lnTo>
                  <a:pt x="1909772" y="1397339"/>
                </a:lnTo>
                <a:lnTo>
                  <a:pt x="1937179" y="1363430"/>
                </a:lnTo>
                <a:lnTo>
                  <a:pt x="1962734" y="1328421"/>
                </a:lnTo>
                <a:lnTo>
                  <a:pt x="1986377" y="1292360"/>
                </a:lnTo>
                <a:lnTo>
                  <a:pt x="2008049" y="1255298"/>
                </a:lnTo>
                <a:lnTo>
                  <a:pt x="2027692" y="1217283"/>
                </a:lnTo>
                <a:lnTo>
                  <a:pt x="2045245" y="1178365"/>
                </a:lnTo>
                <a:lnTo>
                  <a:pt x="2060650" y="1138593"/>
                </a:lnTo>
                <a:lnTo>
                  <a:pt x="2073847" y="1098017"/>
                </a:lnTo>
                <a:lnTo>
                  <a:pt x="2084777" y="1056685"/>
                </a:lnTo>
                <a:lnTo>
                  <a:pt x="2093382" y="1014647"/>
                </a:lnTo>
                <a:lnTo>
                  <a:pt x="2099601" y="971952"/>
                </a:lnTo>
                <a:lnTo>
                  <a:pt x="2103376" y="928650"/>
                </a:lnTo>
                <a:lnTo>
                  <a:pt x="2104647" y="884789"/>
                </a:lnTo>
                <a:lnTo>
                  <a:pt x="2103360" y="840629"/>
                </a:lnTo>
                <a:lnTo>
                  <a:pt x="2099536" y="797030"/>
                </a:lnTo>
                <a:lnTo>
                  <a:pt x="2093237" y="754042"/>
                </a:lnTo>
                <a:lnTo>
                  <a:pt x="2084524" y="711715"/>
                </a:lnTo>
                <a:lnTo>
                  <a:pt x="2073455" y="670101"/>
                </a:lnTo>
                <a:lnTo>
                  <a:pt x="2060093" y="629251"/>
                </a:lnTo>
                <a:lnTo>
                  <a:pt x="2044496" y="589214"/>
                </a:lnTo>
                <a:lnTo>
                  <a:pt x="2026725" y="550041"/>
                </a:lnTo>
                <a:lnTo>
                  <a:pt x="2006841" y="511785"/>
                </a:lnTo>
                <a:lnTo>
                  <a:pt x="1984903" y="474494"/>
                </a:lnTo>
                <a:lnTo>
                  <a:pt x="1960973" y="438219"/>
                </a:lnTo>
                <a:lnTo>
                  <a:pt x="1935110" y="403012"/>
                </a:lnTo>
                <a:lnTo>
                  <a:pt x="1907375" y="368923"/>
                </a:lnTo>
                <a:lnTo>
                  <a:pt x="1877827" y="336003"/>
                </a:lnTo>
                <a:lnTo>
                  <a:pt x="1846528" y="304302"/>
                </a:lnTo>
                <a:lnTo>
                  <a:pt x="1813537" y="273872"/>
                </a:lnTo>
                <a:lnTo>
                  <a:pt x="1778915" y="244762"/>
                </a:lnTo>
                <a:lnTo>
                  <a:pt x="1742723" y="217024"/>
                </a:lnTo>
                <a:lnTo>
                  <a:pt x="1705019" y="190708"/>
                </a:lnTo>
                <a:lnTo>
                  <a:pt x="1665866" y="165864"/>
                </a:lnTo>
                <a:lnTo>
                  <a:pt x="1625322" y="142545"/>
                </a:lnTo>
                <a:lnTo>
                  <a:pt x="1583449" y="120799"/>
                </a:lnTo>
                <a:lnTo>
                  <a:pt x="1540306" y="100679"/>
                </a:lnTo>
                <a:lnTo>
                  <a:pt x="1495954" y="82234"/>
                </a:lnTo>
                <a:lnTo>
                  <a:pt x="1450453" y="65516"/>
                </a:lnTo>
                <a:lnTo>
                  <a:pt x="1403864" y="50574"/>
                </a:lnTo>
                <a:lnTo>
                  <a:pt x="1356246" y="37461"/>
                </a:lnTo>
                <a:lnTo>
                  <a:pt x="1307661" y="26225"/>
                </a:lnTo>
                <a:lnTo>
                  <a:pt x="1258167" y="16919"/>
                </a:lnTo>
                <a:lnTo>
                  <a:pt x="1207827" y="9593"/>
                </a:lnTo>
                <a:lnTo>
                  <a:pt x="1156699" y="4297"/>
                </a:lnTo>
                <a:lnTo>
                  <a:pt x="1104845" y="1082"/>
                </a:lnTo>
                <a:lnTo>
                  <a:pt x="10523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937180" y="5235442"/>
            <a:ext cx="2105025" cy="2466340"/>
          </a:xfrm>
          <a:custGeom>
            <a:avLst/>
            <a:gdLst/>
            <a:ahLst/>
            <a:cxnLst/>
            <a:rect l="l" t="t" r="r" b="b"/>
            <a:pathLst>
              <a:path w="2105025" h="2466340">
                <a:moveTo>
                  <a:pt x="1052323" y="0"/>
                </a:moveTo>
                <a:lnTo>
                  <a:pt x="999802" y="1082"/>
                </a:lnTo>
                <a:lnTo>
                  <a:pt x="947946" y="4297"/>
                </a:lnTo>
                <a:lnTo>
                  <a:pt x="896818" y="9593"/>
                </a:lnTo>
                <a:lnTo>
                  <a:pt x="846477" y="16919"/>
                </a:lnTo>
                <a:lnTo>
                  <a:pt x="796983" y="26225"/>
                </a:lnTo>
                <a:lnTo>
                  <a:pt x="748397" y="37461"/>
                </a:lnTo>
                <a:lnTo>
                  <a:pt x="700779" y="50574"/>
                </a:lnTo>
                <a:lnTo>
                  <a:pt x="654189" y="65516"/>
                </a:lnTo>
                <a:lnTo>
                  <a:pt x="608689" y="82234"/>
                </a:lnTo>
                <a:lnTo>
                  <a:pt x="564336" y="100679"/>
                </a:lnTo>
                <a:lnTo>
                  <a:pt x="521194" y="120799"/>
                </a:lnTo>
                <a:lnTo>
                  <a:pt x="479320" y="142545"/>
                </a:lnTo>
                <a:lnTo>
                  <a:pt x="438777" y="165864"/>
                </a:lnTo>
                <a:lnTo>
                  <a:pt x="399623" y="190708"/>
                </a:lnTo>
                <a:lnTo>
                  <a:pt x="361920" y="217024"/>
                </a:lnTo>
                <a:lnTo>
                  <a:pt x="325727" y="244762"/>
                </a:lnTo>
                <a:lnTo>
                  <a:pt x="291106" y="273872"/>
                </a:lnTo>
                <a:lnTo>
                  <a:pt x="258115" y="304302"/>
                </a:lnTo>
                <a:lnTo>
                  <a:pt x="226817" y="336003"/>
                </a:lnTo>
                <a:lnTo>
                  <a:pt x="197269" y="368923"/>
                </a:lnTo>
                <a:lnTo>
                  <a:pt x="169534" y="403012"/>
                </a:lnTo>
                <a:lnTo>
                  <a:pt x="143672" y="438219"/>
                </a:lnTo>
                <a:lnTo>
                  <a:pt x="119742" y="474494"/>
                </a:lnTo>
                <a:lnTo>
                  <a:pt x="97804" y="511785"/>
                </a:lnTo>
                <a:lnTo>
                  <a:pt x="77921" y="550041"/>
                </a:lnTo>
                <a:lnTo>
                  <a:pt x="60150" y="589214"/>
                </a:lnTo>
                <a:lnTo>
                  <a:pt x="44554" y="629251"/>
                </a:lnTo>
                <a:lnTo>
                  <a:pt x="31191" y="670101"/>
                </a:lnTo>
                <a:lnTo>
                  <a:pt x="20123" y="711715"/>
                </a:lnTo>
                <a:lnTo>
                  <a:pt x="11409" y="754042"/>
                </a:lnTo>
                <a:lnTo>
                  <a:pt x="5111" y="797030"/>
                </a:lnTo>
                <a:lnTo>
                  <a:pt x="1287" y="840629"/>
                </a:lnTo>
                <a:lnTo>
                  <a:pt x="0" y="884789"/>
                </a:lnTo>
                <a:lnTo>
                  <a:pt x="1309" y="929295"/>
                </a:lnTo>
                <a:lnTo>
                  <a:pt x="5195" y="973224"/>
                </a:lnTo>
                <a:lnTo>
                  <a:pt x="11597" y="1016527"/>
                </a:lnTo>
                <a:lnTo>
                  <a:pt x="20452" y="1059151"/>
                </a:lnTo>
                <a:lnTo>
                  <a:pt x="31698" y="1101045"/>
                </a:lnTo>
                <a:lnTo>
                  <a:pt x="45274" y="1142158"/>
                </a:lnTo>
                <a:lnTo>
                  <a:pt x="61119" y="1182437"/>
                </a:lnTo>
                <a:lnTo>
                  <a:pt x="79169" y="1221832"/>
                </a:lnTo>
                <a:lnTo>
                  <a:pt x="99363" y="1260291"/>
                </a:lnTo>
                <a:lnTo>
                  <a:pt x="121640" y="1297762"/>
                </a:lnTo>
                <a:lnTo>
                  <a:pt x="145937" y="1334194"/>
                </a:lnTo>
                <a:lnTo>
                  <a:pt x="172193" y="1369535"/>
                </a:lnTo>
                <a:lnTo>
                  <a:pt x="200346" y="1403733"/>
                </a:lnTo>
                <a:lnTo>
                  <a:pt x="230334" y="1436738"/>
                </a:lnTo>
                <a:lnTo>
                  <a:pt x="262094" y="1468498"/>
                </a:lnTo>
                <a:lnTo>
                  <a:pt x="295566" y="1498960"/>
                </a:lnTo>
                <a:lnTo>
                  <a:pt x="330688" y="1528075"/>
                </a:lnTo>
                <a:lnTo>
                  <a:pt x="367397" y="1555789"/>
                </a:lnTo>
                <a:lnTo>
                  <a:pt x="405632" y="1582052"/>
                </a:lnTo>
                <a:lnTo>
                  <a:pt x="445330" y="1606812"/>
                </a:lnTo>
                <a:lnTo>
                  <a:pt x="486431" y="1630018"/>
                </a:lnTo>
                <a:lnTo>
                  <a:pt x="528872" y="1651617"/>
                </a:lnTo>
                <a:lnTo>
                  <a:pt x="572591" y="1671559"/>
                </a:lnTo>
                <a:lnTo>
                  <a:pt x="617526" y="1689792"/>
                </a:lnTo>
                <a:lnTo>
                  <a:pt x="663616" y="1706264"/>
                </a:lnTo>
                <a:lnTo>
                  <a:pt x="710799" y="1720925"/>
                </a:lnTo>
                <a:lnTo>
                  <a:pt x="759013" y="1733721"/>
                </a:lnTo>
                <a:lnTo>
                  <a:pt x="808196" y="1744603"/>
                </a:lnTo>
                <a:lnTo>
                  <a:pt x="858287" y="1753517"/>
                </a:lnTo>
                <a:lnTo>
                  <a:pt x="909222" y="1760414"/>
                </a:lnTo>
                <a:lnTo>
                  <a:pt x="960941" y="1765240"/>
                </a:lnTo>
                <a:lnTo>
                  <a:pt x="1013382" y="1767946"/>
                </a:lnTo>
                <a:lnTo>
                  <a:pt x="1073925" y="2465893"/>
                </a:lnTo>
                <a:lnTo>
                  <a:pt x="1115798" y="1766961"/>
                </a:lnTo>
                <a:lnTo>
                  <a:pt x="1167155" y="1763327"/>
                </a:lnTo>
                <a:lnTo>
                  <a:pt x="1217784" y="1757656"/>
                </a:lnTo>
                <a:lnTo>
                  <a:pt x="1267627" y="1749996"/>
                </a:lnTo>
                <a:lnTo>
                  <a:pt x="1316623" y="1740399"/>
                </a:lnTo>
                <a:lnTo>
                  <a:pt x="1364714" y="1728912"/>
                </a:lnTo>
                <a:lnTo>
                  <a:pt x="1411840" y="1715585"/>
                </a:lnTo>
                <a:lnTo>
                  <a:pt x="1457942" y="1700468"/>
                </a:lnTo>
                <a:lnTo>
                  <a:pt x="1502962" y="1683609"/>
                </a:lnTo>
                <a:lnTo>
                  <a:pt x="1546839" y="1665059"/>
                </a:lnTo>
                <a:lnTo>
                  <a:pt x="1589515" y="1644865"/>
                </a:lnTo>
                <a:lnTo>
                  <a:pt x="1630930" y="1623079"/>
                </a:lnTo>
                <a:lnTo>
                  <a:pt x="1671026" y="1599748"/>
                </a:lnTo>
                <a:lnTo>
                  <a:pt x="1709743" y="1574922"/>
                </a:lnTo>
                <a:lnTo>
                  <a:pt x="1747022" y="1548651"/>
                </a:lnTo>
                <a:lnTo>
                  <a:pt x="1782803" y="1520984"/>
                </a:lnTo>
                <a:lnTo>
                  <a:pt x="1817028" y="1491970"/>
                </a:lnTo>
                <a:lnTo>
                  <a:pt x="1849637" y="1461658"/>
                </a:lnTo>
                <a:lnTo>
                  <a:pt x="1880572" y="1430098"/>
                </a:lnTo>
                <a:lnTo>
                  <a:pt x="1909772" y="1397339"/>
                </a:lnTo>
                <a:lnTo>
                  <a:pt x="1937179" y="1363430"/>
                </a:lnTo>
                <a:lnTo>
                  <a:pt x="1962734" y="1328421"/>
                </a:lnTo>
                <a:lnTo>
                  <a:pt x="1986377" y="1292360"/>
                </a:lnTo>
                <a:lnTo>
                  <a:pt x="2008049" y="1255298"/>
                </a:lnTo>
                <a:lnTo>
                  <a:pt x="2027692" y="1217283"/>
                </a:lnTo>
                <a:lnTo>
                  <a:pt x="2045245" y="1178365"/>
                </a:lnTo>
                <a:lnTo>
                  <a:pt x="2060650" y="1138593"/>
                </a:lnTo>
                <a:lnTo>
                  <a:pt x="2073847" y="1098017"/>
                </a:lnTo>
                <a:lnTo>
                  <a:pt x="2084777" y="1056685"/>
                </a:lnTo>
                <a:lnTo>
                  <a:pt x="2093382" y="1014647"/>
                </a:lnTo>
                <a:lnTo>
                  <a:pt x="2099601" y="971952"/>
                </a:lnTo>
                <a:lnTo>
                  <a:pt x="2103376" y="928650"/>
                </a:lnTo>
                <a:lnTo>
                  <a:pt x="2104647" y="884789"/>
                </a:lnTo>
                <a:lnTo>
                  <a:pt x="2103360" y="840629"/>
                </a:lnTo>
                <a:lnTo>
                  <a:pt x="2099536" y="797030"/>
                </a:lnTo>
                <a:lnTo>
                  <a:pt x="2093238" y="754042"/>
                </a:lnTo>
                <a:lnTo>
                  <a:pt x="2084524" y="711715"/>
                </a:lnTo>
                <a:lnTo>
                  <a:pt x="2073456" y="670101"/>
                </a:lnTo>
                <a:lnTo>
                  <a:pt x="2060093" y="629251"/>
                </a:lnTo>
                <a:lnTo>
                  <a:pt x="2044497" y="589214"/>
                </a:lnTo>
                <a:lnTo>
                  <a:pt x="2026726" y="550041"/>
                </a:lnTo>
                <a:lnTo>
                  <a:pt x="2006842" y="511785"/>
                </a:lnTo>
                <a:lnTo>
                  <a:pt x="1984905" y="474494"/>
                </a:lnTo>
                <a:lnTo>
                  <a:pt x="1960975" y="438219"/>
                </a:lnTo>
                <a:lnTo>
                  <a:pt x="1935113" y="403012"/>
                </a:lnTo>
                <a:lnTo>
                  <a:pt x="1907378" y="368923"/>
                </a:lnTo>
                <a:lnTo>
                  <a:pt x="1877830" y="336003"/>
                </a:lnTo>
                <a:lnTo>
                  <a:pt x="1846531" y="304302"/>
                </a:lnTo>
                <a:lnTo>
                  <a:pt x="1813541" y="273872"/>
                </a:lnTo>
                <a:lnTo>
                  <a:pt x="1778919" y="244762"/>
                </a:lnTo>
                <a:lnTo>
                  <a:pt x="1742727" y="217024"/>
                </a:lnTo>
                <a:lnTo>
                  <a:pt x="1705024" y="190708"/>
                </a:lnTo>
                <a:lnTo>
                  <a:pt x="1665870" y="165864"/>
                </a:lnTo>
                <a:lnTo>
                  <a:pt x="1625327" y="142545"/>
                </a:lnTo>
                <a:lnTo>
                  <a:pt x="1583453" y="120799"/>
                </a:lnTo>
                <a:lnTo>
                  <a:pt x="1540310" y="100679"/>
                </a:lnTo>
                <a:lnTo>
                  <a:pt x="1495958" y="82234"/>
                </a:lnTo>
                <a:lnTo>
                  <a:pt x="1450458" y="65516"/>
                </a:lnTo>
                <a:lnTo>
                  <a:pt x="1403868" y="50574"/>
                </a:lnTo>
                <a:lnTo>
                  <a:pt x="1356250" y="37461"/>
                </a:lnTo>
                <a:lnTo>
                  <a:pt x="1307664" y="26225"/>
                </a:lnTo>
                <a:lnTo>
                  <a:pt x="1258170" y="16919"/>
                </a:lnTo>
                <a:lnTo>
                  <a:pt x="1207829" y="9593"/>
                </a:lnTo>
                <a:lnTo>
                  <a:pt x="1156701" y="4297"/>
                </a:lnTo>
                <a:lnTo>
                  <a:pt x="1104845" y="1082"/>
                </a:lnTo>
                <a:lnTo>
                  <a:pt x="10523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8500129" y="5361031"/>
            <a:ext cx="3261360" cy="5384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797560" marR="1068705" indent="-2540">
              <a:lnSpc>
                <a:spcPct val="113100"/>
              </a:lnSpc>
              <a:spcBef>
                <a:spcPts val="95"/>
              </a:spcBef>
            </a:pPr>
            <a:r>
              <a:rPr dirty="0" sz="1700" spc="-95" b="1">
                <a:latin typeface="Arial"/>
                <a:cs typeface="Arial"/>
              </a:rPr>
              <a:t>An </a:t>
            </a:r>
            <a:r>
              <a:rPr dirty="0" sz="1700" spc="-75" b="1">
                <a:latin typeface="Arial"/>
                <a:cs typeface="Arial"/>
              </a:rPr>
              <a:t>Order </a:t>
            </a:r>
            <a:r>
              <a:rPr dirty="0" sz="1700" spc="-40" b="1">
                <a:latin typeface="Arial"/>
                <a:cs typeface="Arial"/>
              </a:rPr>
              <a:t>is  </a:t>
            </a:r>
            <a:r>
              <a:rPr dirty="0" sz="1700" spc="-35" b="1">
                <a:latin typeface="Arial"/>
                <a:cs typeface="Arial"/>
              </a:rPr>
              <a:t>something</a:t>
            </a:r>
            <a:r>
              <a:rPr dirty="0" sz="1700" spc="-135" b="1">
                <a:latin typeface="Arial"/>
                <a:cs typeface="Arial"/>
              </a:rPr>
              <a:t> </a:t>
            </a:r>
            <a:r>
              <a:rPr dirty="0" sz="1700" spc="-40" b="1">
                <a:latin typeface="Arial"/>
                <a:cs typeface="Arial"/>
              </a:rPr>
              <a:t>we  </a:t>
            </a:r>
            <a:r>
              <a:rPr dirty="0" sz="1700" spc="-10" b="1">
                <a:latin typeface="Arial"/>
                <a:cs typeface="Arial"/>
              </a:rPr>
              <a:t>fulfill </a:t>
            </a:r>
            <a:r>
              <a:rPr dirty="0" sz="1700" spc="-25" b="1">
                <a:latin typeface="Arial"/>
                <a:cs typeface="Arial"/>
              </a:rPr>
              <a:t>from  </a:t>
            </a:r>
            <a:r>
              <a:rPr dirty="0" sz="1700" spc="-50" b="1">
                <a:latin typeface="Arial"/>
                <a:cs typeface="Arial"/>
              </a:rPr>
              <a:t>warehouse  inventory!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9815"/>
              </a:lnSpc>
              <a:spcBef>
                <a:spcPts val="1385"/>
              </a:spcBef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" y="1785646"/>
            <a:ext cx="6333490" cy="5582285"/>
          </a:xfrm>
          <a:custGeom>
            <a:avLst/>
            <a:gdLst/>
            <a:ahLst/>
            <a:cxnLst/>
            <a:rect l="l" t="t" r="r" b="b"/>
            <a:pathLst>
              <a:path w="6333490" h="5582284">
                <a:moveTo>
                  <a:pt x="5263962" y="0"/>
                </a:moveTo>
                <a:lnTo>
                  <a:pt x="1074184" y="0"/>
                </a:lnTo>
                <a:lnTo>
                  <a:pt x="826172" y="1526"/>
                </a:lnTo>
                <a:lnTo>
                  <a:pt x="774600" y="2981"/>
                </a:lnTo>
                <a:lnTo>
                  <a:pt x="726296" y="5152"/>
                </a:lnTo>
                <a:lnTo>
                  <a:pt x="680810" y="8181"/>
                </a:lnTo>
                <a:lnTo>
                  <a:pt x="637689" y="12213"/>
                </a:lnTo>
                <a:lnTo>
                  <a:pt x="596483" y="17389"/>
                </a:lnTo>
                <a:lnTo>
                  <a:pt x="556738" y="23853"/>
                </a:lnTo>
                <a:lnTo>
                  <a:pt x="518005" y="31749"/>
                </a:lnTo>
                <a:lnTo>
                  <a:pt x="479830" y="41219"/>
                </a:lnTo>
                <a:lnTo>
                  <a:pt x="441763" y="52406"/>
                </a:lnTo>
                <a:lnTo>
                  <a:pt x="397346" y="70447"/>
                </a:lnTo>
                <a:lnTo>
                  <a:pt x="354661" y="91552"/>
                </a:lnTo>
                <a:lnTo>
                  <a:pt x="313843" y="115585"/>
                </a:lnTo>
                <a:lnTo>
                  <a:pt x="275023" y="142416"/>
                </a:lnTo>
                <a:lnTo>
                  <a:pt x="238335" y="171911"/>
                </a:lnTo>
                <a:lnTo>
                  <a:pt x="203912" y="203937"/>
                </a:lnTo>
                <a:lnTo>
                  <a:pt x="171887" y="238361"/>
                </a:lnTo>
                <a:lnTo>
                  <a:pt x="142392" y="275050"/>
                </a:lnTo>
                <a:lnTo>
                  <a:pt x="115561" y="313871"/>
                </a:lnTo>
                <a:lnTo>
                  <a:pt x="91528" y="354691"/>
                </a:lnTo>
                <a:lnTo>
                  <a:pt x="70424" y="397378"/>
                </a:lnTo>
                <a:lnTo>
                  <a:pt x="52382" y="441798"/>
                </a:lnTo>
                <a:lnTo>
                  <a:pt x="41194" y="479862"/>
                </a:lnTo>
                <a:lnTo>
                  <a:pt x="31722" y="518035"/>
                </a:lnTo>
                <a:lnTo>
                  <a:pt x="23820" y="556767"/>
                </a:lnTo>
                <a:lnTo>
                  <a:pt x="17348" y="596510"/>
                </a:lnTo>
                <a:lnTo>
                  <a:pt x="12163" y="637716"/>
                </a:lnTo>
                <a:lnTo>
                  <a:pt x="8126" y="680835"/>
                </a:lnTo>
                <a:lnTo>
                  <a:pt x="5128" y="725579"/>
                </a:lnTo>
                <a:lnTo>
                  <a:pt x="2957" y="773516"/>
                </a:lnTo>
                <a:lnTo>
                  <a:pt x="1502" y="824619"/>
                </a:lnTo>
                <a:lnTo>
                  <a:pt x="620" y="879325"/>
                </a:lnTo>
                <a:lnTo>
                  <a:pt x="166" y="938074"/>
                </a:lnTo>
                <a:lnTo>
                  <a:pt x="0" y="1001304"/>
                </a:lnTo>
                <a:lnTo>
                  <a:pt x="9" y="4580577"/>
                </a:lnTo>
                <a:lnTo>
                  <a:pt x="166" y="4640927"/>
                </a:lnTo>
                <a:lnTo>
                  <a:pt x="620" y="4700392"/>
                </a:lnTo>
                <a:lnTo>
                  <a:pt x="1502" y="4755685"/>
                </a:lnTo>
                <a:lnTo>
                  <a:pt x="2957" y="4807257"/>
                </a:lnTo>
                <a:lnTo>
                  <a:pt x="5128" y="4855560"/>
                </a:lnTo>
                <a:lnTo>
                  <a:pt x="8201" y="4901513"/>
                </a:lnTo>
                <a:lnTo>
                  <a:pt x="12223" y="4944436"/>
                </a:lnTo>
                <a:lnTo>
                  <a:pt x="17388" y="4985510"/>
                </a:lnTo>
                <a:lnTo>
                  <a:pt x="23841" y="5025173"/>
                </a:lnTo>
                <a:lnTo>
                  <a:pt x="31729" y="5063864"/>
                </a:lnTo>
                <a:lnTo>
                  <a:pt x="41196" y="5102021"/>
                </a:lnTo>
                <a:lnTo>
                  <a:pt x="52382" y="5140084"/>
                </a:lnTo>
                <a:lnTo>
                  <a:pt x="70424" y="5184503"/>
                </a:lnTo>
                <a:lnTo>
                  <a:pt x="91528" y="5227189"/>
                </a:lnTo>
                <a:lnTo>
                  <a:pt x="115561" y="5268009"/>
                </a:lnTo>
                <a:lnTo>
                  <a:pt x="142392" y="5306829"/>
                </a:lnTo>
                <a:lnTo>
                  <a:pt x="171887" y="5343517"/>
                </a:lnTo>
                <a:lnTo>
                  <a:pt x="203912" y="5377940"/>
                </a:lnTo>
                <a:lnTo>
                  <a:pt x="238335" y="5409966"/>
                </a:lnTo>
                <a:lnTo>
                  <a:pt x="275023" y="5439460"/>
                </a:lnTo>
                <a:lnTo>
                  <a:pt x="313843" y="5466292"/>
                </a:lnTo>
                <a:lnTo>
                  <a:pt x="354661" y="5490326"/>
                </a:lnTo>
                <a:lnTo>
                  <a:pt x="397346" y="5511432"/>
                </a:lnTo>
                <a:lnTo>
                  <a:pt x="441763" y="5529475"/>
                </a:lnTo>
                <a:lnTo>
                  <a:pt x="479828" y="5540663"/>
                </a:lnTo>
                <a:lnTo>
                  <a:pt x="517988" y="5550132"/>
                </a:lnTo>
                <a:lnTo>
                  <a:pt x="556680" y="5558028"/>
                </a:lnTo>
                <a:lnTo>
                  <a:pt x="596344" y="5564492"/>
                </a:lnTo>
                <a:lnTo>
                  <a:pt x="637419" y="5569669"/>
                </a:lnTo>
                <a:lnTo>
                  <a:pt x="680343" y="5573700"/>
                </a:lnTo>
                <a:lnTo>
                  <a:pt x="725554" y="5576729"/>
                </a:lnTo>
                <a:lnTo>
                  <a:pt x="773492" y="5578900"/>
                </a:lnTo>
                <a:lnTo>
                  <a:pt x="824595" y="5580355"/>
                </a:lnTo>
                <a:lnTo>
                  <a:pt x="879301" y="5581238"/>
                </a:lnTo>
                <a:lnTo>
                  <a:pt x="1069430" y="5581882"/>
                </a:lnTo>
                <a:lnTo>
                  <a:pt x="5259198" y="5581882"/>
                </a:lnTo>
                <a:lnTo>
                  <a:pt x="5392455" y="5581691"/>
                </a:lnTo>
                <a:lnTo>
                  <a:pt x="5507216" y="5580355"/>
                </a:lnTo>
                <a:lnTo>
                  <a:pt x="5558789" y="5578900"/>
                </a:lnTo>
                <a:lnTo>
                  <a:pt x="5607093" y="5576729"/>
                </a:lnTo>
                <a:lnTo>
                  <a:pt x="5652579" y="5573700"/>
                </a:lnTo>
                <a:lnTo>
                  <a:pt x="5695700" y="5569669"/>
                </a:lnTo>
                <a:lnTo>
                  <a:pt x="5736905" y="5564492"/>
                </a:lnTo>
                <a:lnTo>
                  <a:pt x="5776649" y="5558028"/>
                </a:lnTo>
                <a:lnTo>
                  <a:pt x="5815381" y="5550132"/>
                </a:lnTo>
                <a:lnTo>
                  <a:pt x="5853553" y="5540663"/>
                </a:lnTo>
                <a:lnTo>
                  <a:pt x="5891618" y="5529475"/>
                </a:lnTo>
                <a:lnTo>
                  <a:pt x="5936038" y="5511432"/>
                </a:lnTo>
                <a:lnTo>
                  <a:pt x="5978724" y="5490326"/>
                </a:lnTo>
                <a:lnTo>
                  <a:pt x="6019543" y="5466292"/>
                </a:lnTo>
                <a:lnTo>
                  <a:pt x="6058364" y="5439460"/>
                </a:lnTo>
                <a:lnTo>
                  <a:pt x="6095052" y="5409966"/>
                </a:lnTo>
                <a:lnTo>
                  <a:pt x="6129475" y="5377940"/>
                </a:lnTo>
                <a:lnTo>
                  <a:pt x="6161500" y="5343517"/>
                </a:lnTo>
                <a:lnTo>
                  <a:pt x="6190995" y="5306829"/>
                </a:lnTo>
                <a:lnTo>
                  <a:pt x="6217826" y="5268009"/>
                </a:lnTo>
                <a:lnTo>
                  <a:pt x="6241861" y="5227189"/>
                </a:lnTo>
                <a:lnTo>
                  <a:pt x="6262966" y="5184503"/>
                </a:lnTo>
                <a:lnTo>
                  <a:pt x="6281010" y="5140084"/>
                </a:lnTo>
                <a:lnTo>
                  <a:pt x="6292197" y="5102019"/>
                </a:lnTo>
                <a:lnTo>
                  <a:pt x="6301670" y="5063846"/>
                </a:lnTo>
                <a:lnTo>
                  <a:pt x="6309572" y="5025114"/>
                </a:lnTo>
                <a:lnTo>
                  <a:pt x="6316044" y="4985371"/>
                </a:lnTo>
                <a:lnTo>
                  <a:pt x="6321229" y="4944166"/>
                </a:lnTo>
                <a:lnTo>
                  <a:pt x="6325266" y="4901046"/>
                </a:lnTo>
                <a:lnTo>
                  <a:pt x="6328264" y="4856303"/>
                </a:lnTo>
                <a:lnTo>
                  <a:pt x="6330435" y="4808365"/>
                </a:lnTo>
                <a:lnTo>
                  <a:pt x="6331890" y="4757263"/>
                </a:lnTo>
                <a:lnTo>
                  <a:pt x="6332772" y="4702556"/>
                </a:lnTo>
                <a:lnTo>
                  <a:pt x="6333225" y="4643807"/>
                </a:lnTo>
                <a:lnTo>
                  <a:pt x="6333392" y="4580577"/>
                </a:lnTo>
                <a:lnTo>
                  <a:pt x="6333383" y="1001304"/>
                </a:lnTo>
                <a:lnTo>
                  <a:pt x="6333225" y="940954"/>
                </a:lnTo>
                <a:lnTo>
                  <a:pt x="6332772" y="881489"/>
                </a:lnTo>
                <a:lnTo>
                  <a:pt x="6331890" y="826196"/>
                </a:lnTo>
                <a:lnTo>
                  <a:pt x="6330435" y="774624"/>
                </a:lnTo>
                <a:lnTo>
                  <a:pt x="6328264" y="726321"/>
                </a:lnTo>
                <a:lnTo>
                  <a:pt x="6325191" y="680368"/>
                </a:lnTo>
                <a:lnTo>
                  <a:pt x="6321169" y="637445"/>
                </a:lnTo>
                <a:lnTo>
                  <a:pt x="6316004" y="596372"/>
                </a:lnTo>
                <a:lnTo>
                  <a:pt x="6309551" y="556709"/>
                </a:lnTo>
                <a:lnTo>
                  <a:pt x="6301663" y="518018"/>
                </a:lnTo>
                <a:lnTo>
                  <a:pt x="6292196" y="479860"/>
                </a:lnTo>
                <a:lnTo>
                  <a:pt x="6281010" y="441798"/>
                </a:lnTo>
                <a:lnTo>
                  <a:pt x="6262966" y="397378"/>
                </a:lnTo>
                <a:lnTo>
                  <a:pt x="6241861" y="354691"/>
                </a:lnTo>
                <a:lnTo>
                  <a:pt x="6217826" y="313871"/>
                </a:lnTo>
                <a:lnTo>
                  <a:pt x="6190995" y="275050"/>
                </a:lnTo>
                <a:lnTo>
                  <a:pt x="6161500" y="238361"/>
                </a:lnTo>
                <a:lnTo>
                  <a:pt x="6129475" y="203937"/>
                </a:lnTo>
                <a:lnTo>
                  <a:pt x="6095052" y="171911"/>
                </a:lnTo>
                <a:lnTo>
                  <a:pt x="6058364" y="142416"/>
                </a:lnTo>
                <a:lnTo>
                  <a:pt x="6019543" y="115585"/>
                </a:lnTo>
                <a:lnTo>
                  <a:pt x="5978724" y="91552"/>
                </a:lnTo>
                <a:lnTo>
                  <a:pt x="5936038" y="70447"/>
                </a:lnTo>
                <a:lnTo>
                  <a:pt x="5891618" y="52406"/>
                </a:lnTo>
                <a:lnTo>
                  <a:pt x="5853556" y="41219"/>
                </a:lnTo>
                <a:lnTo>
                  <a:pt x="5815398" y="31749"/>
                </a:lnTo>
                <a:lnTo>
                  <a:pt x="5776707" y="23853"/>
                </a:lnTo>
                <a:lnTo>
                  <a:pt x="5737044" y="17389"/>
                </a:lnTo>
                <a:lnTo>
                  <a:pt x="5695971" y="12213"/>
                </a:lnTo>
                <a:lnTo>
                  <a:pt x="5653048" y="8181"/>
                </a:lnTo>
                <a:lnTo>
                  <a:pt x="5607837" y="5152"/>
                </a:lnTo>
                <a:lnTo>
                  <a:pt x="5559900" y="2981"/>
                </a:lnTo>
                <a:lnTo>
                  <a:pt x="5508797" y="1526"/>
                </a:lnTo>
                <a:lnTo>
                  <a:pt x="5332112" y="23"/>
                </a:lnTo>
                <a:lnTo>
                  <a:pt x="526396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5912" y="6856200"/>
            <a:ext cx="226568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795">
                <a:solidFill>
                  <a:srgbClr val="FFFFFF"/>
                </a:solidFill>
                <a:latin typeface="Arial"/>
                <a:cs typeface="Arial"/>
              </a:rPr>
              <a:t>PAYMENTS</a:t>
            </a:r>
            <a:r>
              <a:rPr dirty="0" sz="2850" spc="-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760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0601" y="5021205"/>
            <a:ext cx="5733415" cy="6169660"/>
          </a:xfrm>
          <a:custGeom>
            <a:avLst/>
            <a:gdLst/>
            <a:ahLst/>
            <a:cxnLst/>
            <a:rect l="l" t="t" r="r" b="b"/>
            <a:pathLst>
              <a:path w="5733415" h="616965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5203145"/>
                </a:lnTo>
                <a:lnTo>
                  <a:pt x="205" y="5266325"/>
                </a:lnTo>
                <a:lnTo>
                  <a:pt x="765" y="5327874"/>
                </a:lnTo>
                <a:lnTo>
                  <a:pt x="1853" y="5384801"/>
                </a:lnTo>
                <a:lnTo>
                  <a:pt x="3648" y="5437663"/>
                </a:lnTo>
                <a:lnTo>
                  <a:pt x="6326" y="5487017"/>
                </a:lnTo>
                <a:lnTo>
                  <a:pt x="10101" y="5533754"/>
                </a:lnTo>
                <a:lnTo>
                  <a:pt x="15062" y="5577600"/>
                </a:lnTo>
                <a:lnTo>
                  <a:pt x="21435" y="5619675"/>
                </a:lnTo>
                <a:lnTo>
                  <a:pt x="29400" y="5660518"/>
                </a:lnTo>
                <a:lnTo>
                  <a:pt x="39136" y="5700670"/>
                </a:lnTo>
                <a:lnTo>
                  <a:pt x="50817" y="5740673"/>
                </a:lnTo>
                <a:lnTo>
                  <a:pt x="70059" y="5787602"/>
                </a:lnTo>
                <a:lnTo>
                  <a:pt x="92823" y="5832517"/>
                </a:lnTo>
                <a:lnTo>
                  <a:pt x="118943" y="5875248"/>
                </a:lnTo>
                <a:lnTo>
                  <a:pt x="148249" y="5915630"/>
                </a:lnTo>
                <a:lnTo>
                  <a:pt x="180575" y="5953493"/>
                </a:lnTo>
                <a:lnTo>
                  <a:pt x="215754" y="5988672"/>
                </a:lnTo>
                <a:lnTo>
                  <a:pt x="253618" y="6020999"/>
                </a:lnTo>
                <a:lnTo>
                  <a:pt x="293999" y="6050305"/>
                </a:lnTo>
                <a:lnTo>
                  <a:pt x="336731" y="6076424"/>
                </a:lnTo>
                <a:lnTo>
                  <a:pt x="381645" y="6099189"/>
                </a:lnTo>
                <a:lnTo>
                  <a:pt x="428575" y="6118431"/>
                </a:lnTo>
                <a:lnTo>
                  <a:pt x="468578" y="6130113"/>
                </a:lnTo>
                <a:lnTo>
                  <a:pt x="508731" y="6139852"/>
                </a:lnTo>
                <a:lnTo>
                  <a:pt x="549574" y="6147827"/>
                </a:lnTo>
                <a:lnTo>
                  <a:pt x="591650" y="6154212"/>
                </a:lnTo>
                <a:lnTo>
                  <a:pt x="635497" y="6159185"/>
                </a:lnTo>
                <a:lnTo>
                  <a:pt x="681659" y="6162922"/>
                </a:lnTo>
                <a:lnTo>
                  <a:pt x="730675" y="6165599"/>
                </a:lnTo>
                <a:lnTo>
                  <a:pt x="783086" y="6167394"/>
                </a:lnTo>
                <a:lnTo>
                  <a:pt x="839435" y="6168483"/>
                </a:lnTo>
                <a:lnTo>
                  <a:pt x="900261" y="6169042"/>
                </a:lnTo>
                <a:lnTo>
                  <a:pt x="966105" y="6169248"/>
                </a:lnTo>
                <a:lnTo>
                  <a:pt x="1037509" y="6169278"/>
                </a:lnTo>
                <a:lnTo>
                  <a:pt x="4691199" y="6169278"/>
                </a:lnTo>
                <a:lnTo>
                  <a:pt x="4891943" y="6168483"/>
                </a:lnTo>
                <a:lnTo>
                  <a:pt x="4948871" y="6167394"/>
                </a:lnTo>
                <a:lnTo>
                  <a:pt x="5001734" y="6165599"/>
                </a:lnTo>
                <a:lnTo>
                  <a:pt x="5051090" y="6162922"/>
                </a:lnTo>
                <a:lnTo>
                  <a:pt x="5097494" y="6159185"/>
                </a:lnTo>
                <a:lnTo>
                  <a:pt x="5141505" y="6154212"/>
                </a:lnTo>
                <a:lnTo>
                  <a:pt x="5183679" y="6147827"/>
                </a:lnTo>
                <a:lnTo>
                  <a:pt x="5224574" y="6139852"/>
                </a:lnTo>
                <a:lnTo>
                  <a:pt x="5264745" y="6130113"/>
                </a:lnTo>
                <a:lnTo>
                  <a:pt x="5304751" y="6118431"/>
                </a:lnTo>
                <a:lnTo>
                  <a:pt x="5351681" y="6099189"/>
                </a:lnTo>
                <a:lnTo>
                  <a:pt x="5396595" y="6076424"/>
                </a:lnTo>
                <a:lnTo>
                  <a:pt x="5439326" y="6050305"/>
                </a:lnTo>
                <a:lnTo>
                  <a:pt x="5479707" y="6020999"/>
                </a:lnTo>
                <a:lnTo>
                  <a:pt x="5517571" y="5988672"/>
                </a:lnTo>
                <a:lnTo>
                  <a:pt x="5552749" y="5953493"/>
                </a:lnTo>
                <a:lnTo>
                  <a:pt x="5585074" y="5915630"/>
                </a:lnTo>
                <a:lnTo>
                  <a:pt x="5614379" y="5875248"/>
                </a:lnTo>
                <a:lnTo>
                  <a:pt x="5640497" y="5832517"/>
                </a:lnTo>
                <a:lnTo>
                  <a:pt x="5663259" y="5787602"/>
                </a:lnTo>
                <a:lnTo>
                  <a:pt x="5682499" y="5740673"/>
                </a:lnTo>
                <a:lnTo>
                  <a:pt x="5694183" y="5700667"/>
                </a:lnTo>
                <a:lnTo>
                  <a:pt x="5703929" y="5660496"/>
                </a:lnTo>
                <a:lnTo>
                  <a:pt x="5711911" y="5619603"/>
                </a:lnTo>
                <a:lnTo>
                  <a:pt x="5718306" y="5577430"/>
                </a:lnTo>
                <a:lnTo>
                  <a:pt x="5723288" y="5533420"/>
                </a:lnTo>
                <a:lnTo>
                  <a:pt x="5726999" y="5487593"/>
                </a:lnTo>
                <a:lnTo>
                  <a:pt x="5729677" y="5438577"/>
                </a:lnTo>
                <a:lnTo>
                  <a:pt x="5731472" y="5386166"/>
                </a:lnTo>
                <a:lnTo>
                  <a:pt x="5732561" y="5329817"/>
                </a:lnTo>
                <a:lnTo>
                  <a:pt x="5733120" y="5268991"/>
                </a:lnTo>
                <a:lnTo>
                  <a:pt x="5733326" y="5203145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2" y="784484"/>
                </a:lnTo>
                <a:lnTo>
                  <a:pt x="5729677" y="731621"/>
                </a:lnTo>
                <a:lnTo>
                  <a:pt x="5726999" y="682265"/>
                </a:lnTo>
                <a:lnTo>
                  <a:pt x="5723223" y="635527"/>
                </a:lnTo>
                <a:lnTo>
                  <a:pt x="5718261" y="591679"/>
                </a:lnTo>
                <a:lnTo>
                  <a:pt x="5711886" y="549604"/>
                </a:lnTo>
                <a:lnTo>
                  <a:pt x="5703919" y="508760"/>
                </a:lnTo>
                <a:lnTo>
                  <a:pt x="5694182" y="468607"/>
                </a:lnTo>
                <a:lnTo>
                  <a:pt x="5682499" y="428604"/>
                </a:lnTo>
                <a:lnTo>
                  <a:pt x="5663259" y="381675"/>
                </a:lnTo>
                <a:lnTo>
                  <a:pt x="5640497" y="336760"/>
                </a:lnTo>
                <a:lnTo>
                  <a:pt x="5614379" y="294029"/>
                </a:lnTo>
                <a:lnTo>
                  <a:pt x="5585074" y="253647"/>
                </a:lnTo>
                <a:lnTo>
                  <a:pt x="5552749" y="215784"/>
                </a:lnTo>
                <a:lnTo>
                  <a:pt x="5517571" y="180605"/>
                </a:lnTo>
                <a:lnTo>
                  <a:pt x="5479707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82843" y="10678073"/>
            <a:ext cx="253936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40">
                <a:solidFill>
                  <a:srgbClr val="FFFFFF"/>
                </a:solidFill>
                <a:latin typeface="Arial"/>
                <a:cs typeface="Arial"/>
              </a:rPr>
              <a:t>Fulfillment</a:t>
            </a:r>
            <a:r>
              <a:rPr dirty="0" sz="2850" spc="-3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195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81113" y="1785646"/>
            <a:ext cx="6323330" cy="5582285"/>
          </a:xfrm>
          <a:custGeom>
            <a:avLst/>
            <a:gdLst/>
            <a:ahLst/>
            <a:cxnLst/>
            <a:rect l="l" t="t" r="r" b="b"/>
            <a:pathLst>
              <a:path w="6323330" h="5582284">
                <a:moveTo>
                  <a:pt x="5220706" y="0"/>
                </a:moveTo>
                <a:lnTo>
                  <a:pt x="1117627" y="0"/>
                </a:lnTo>
                <a:lnTo>
                  <a:pt x="859583" y="1588"/>
                </a:lnTo>
                <a:lnTo>
                  <a:pt x="805925" y="3102"/>
                </a:lnTo>
                <a:lnTo>
                  <a:pt x="755668" y="5361"/>
                </a:lnTo>
                <a:lnTo>
                  <a:pt x="708343" y="8513"/>
                </a:lnTo>
                <a:lnTo>
                  <a:pt x="663479" y="12708"/>
                </a:lnTo>
                <a:lnTo>
                  <a:pt x="620607" y="18094"/>
                </a:lnTo>
                <a:lnTo>
                  <a:pt x="579257" y="24821"/>
                </a:lnTo>
                <a:lnTo>
                  <a:pt x="538958" y="33037"/>
                </a:lnTo>
                <a:lnTo>
                  <a:pt x="499241" y="42891"/>
                </a:lnTo>
                <a:lnTo>
                  <a:pt x="459636" y="54532"/>
                </a:lnTo>
                <a:lnTo>
                  <a:pt x="413420" y="73302"/>
                </a:lnTo>
                <a:lnTo>
                  <a:pt x="369007" y="95258"/>
                </a:lnTo>
                <a:lnTo>
                  <a:pt x="326537" y="120263"/>
                </a:lnTo>
                <a:lnTo>
                  <a:pt x="286146" y="148178"/>
                </a:lnTo>
                <a:lnTo>
                  <a:pt x="247974" y="178864"/>
                </a:lnTo>
                <a:lnTo>
                  <a:pt x="212158" y="212184"/>
                </a:lnTo>
                <a:lnTo>
                  <a:pt x="178837" y="247999"/>
                </a:lnTo>
                <a:lnTo>
                  <a:pt x="148150" y="286171"/>
                </a:lnTo>
                <a:lnTo>
                  <a:pt x="120234" y="326562"/>
                </a:lnTo>
                <a:lnTo>
                  <a:pt x="95227" y="369032"/>
                </a:lnTo>
                <a:lnTo>
                  <a:pt x="73269" y="413445"/>
                </a:lnTo>
                <a:lnTo>
                  <a:pt x="54497" y="459661"/>
                </a:lnTo>
                <a:lnTo>
                  <a:pt x="42857" y="499266"/>
                </a:lnTo>
                <a:lnTo>
                  <a:pt x="33002" y="538983"/>
                </a:lnTo>
                <a:lnTo>
                  <a:pt x="24781" y="579283"/>
                </a:lnTo>
                <a:lnTo>
                  <a:pt x="18048" y="620634"/>
                </a:lnTo>
                <a:lnTo>
                  <a:pt x="12654" y="663507"/>
                </a:lnTo>
                <a:lnTo>
                  <a:pt x="8487" y="707885"/>
                </a:lnTo>
                <a:lnTo>
                  <a:pt x="5335" y="754925"/>
                </a:lnTo>
                <a:lnTo>
                  <a:pt x="3077" y="804802"/>
                </a:lnTo>
                <a:lnTo>
                  <a:pt x="1563" y="857972"/>
                </a:lnTo>
                <a:lnTo>
                  <a:pt x="645" y="914892"/>
                </a:lnTo>
                <a:lnTo>
                  <a:pt x="173" y="976017"/>
                </a:lnTo>
                <a:lnTo>
                  <a:pt x="0" y="1041804"/>
                </a:lnTo>
                <a:lnTo>
                  <a:pt x="0" y="4536182"/>
                </a:lnTo>
                <a:lnTo>
                  <a:pt x="173" y="4602864"/>
                </a:lnTo>
                <a:lnTo>
                  <a:pt x="645" y="4664736"/>
                </a:lnTo>
                <a:lnTo>
                  <a:pt x="1563" y="4722266"/>
                </a:lnTo>
                <a:lnTo>
                  <a:pt x="3077" y="4775925"/>
                </a:lnTo>
                <a:lnTo>
                  <a:pt x="5335" y="4826183"/>
                </a:lnTo>
                <a:lnTo>
                  <a:pt x="8487" y="4873509"/>
                </a:lnTo>
                <a:lnTo>
                  <a:pt x="12716" y="4918656"/>
                </a:lnTo>
                <a:lnTo>
                  <a:pt x="18089" y="4961392"/>
                </a:lnTo>
                <a:lnTo>
                  <a:pt x="24804" y="5002659"/>
                </a:lnTo>
                <a:lnTo>
                  <a:pt x="33010" y="5042916"/>
                </a:lnTo>
                <a:lnTo>
                  <a:pt x="42858" y="5082618"/>
                </a:lnTo>
                <a:lnTo>
                  <a:pt x="54497" y="5122221"/>
                </a:lnTo>
                <a:lnTo>
                  <a:pt x="73269" y="5168436"/>
                </a:lnTo>
                <a:lnTo>
                  <a:pt x="95227" y="5212848"/>
                </a:lnTo>
                <a:lnTo>
                  <a:pt x="120234" y="5255318"/>
                </a:lnTo>
                <a:lnTo>
                  <a:pt x="148150" y="5295708"/>
                </a:lnTo>
                <a:lnTo>
                  <a:pt x="178837" y="5333879"/>
                </a:lnTo>
                <a:lnTo>
                  <a:pt x="212158" y="5369693"/>
                </a:lnTo>
                <a:lnTo>
                  <a:pt x="247974" y="5403013"/>
                </a:lnTo>
                <a:lnTo>
                  <a:pt x="286146" y="5433699"/>
                </a:lnTo>
                <a:lnTo>
                  <a:pt x="326537" y="5461614"/>
                </a:lnTo>
                <a:lnTo>
                  <a:pt x="369007" y="5486620"/>
                </a:lnTo>
                <a:lnTo>
                  <a:pt x="413420" y="5508578"/>
                </a:lnTo>
                <a:lnTo>
                  <a:pt x="459636" y="5527350"/>
                </a:lnTo>
                <a:lnTo>
                  <a:pt x="499239" y="5538991"/>
                </a:lnTo>
                <a:lnTo>
                  <a:pt x="538940" y="5548845"/>
                </a:lnTo>
                <a:lnTo>
                  <a:pt x="579196" y="5557061"/>
                </a:lnTo>
                <a:lnTo>
                  <a:pt x="620463" y="5563787"/>
                </a:lnTo>
                <a:lnTo>
                  <a:pt x="663198" y="5569173"/>
                </a:lnTo>
                <a:lnTo>
                  <a:pt x="707857" y="5573368"/>
                </a:lnTo>
                <a:lnTo>
                  <a:pt x="754896" y="5576520"/>
                </a:lnTo>
                <a:lnTo>
                  <a:pt x="804773" y="5578779"/>
                </a:lnTo>
                <a:lnTo>
                  <a:pt x="857943" y="5580293"/>
                </a:lnTo>
                <a:lnTo>
                  <a:pt x="914862" y="5581212"/>
                </a:lnTo>
                <a:lnTo>
                  <a:pt x="1112684" y="5581882"/>
                </a:lnTo>
                <a:lnTo>
                  <a:pt x="5215753" y="5581882"/>
                </a:lnTo>
                <a:lnTo>
                  <a:pt x="5416269" y="5581212"/>
                </a:lnTo>
                <a:lnTo>
                  <a:pt x="5473799" y="5580293"/>
                </a:lnTo>
                <a:lnTo>
                  <a:pt x="5527458" y="5578779"/>
                </a:lnTo>
                <a:lnTo>
                  <a:pt x="5577716" y="5576520"/>
                </a:lnTo>
                <a:lnTo>
                  <a:pt x="5625043" y="5573368"/>
                </a:lnTo>
                <a:lnTo>
                  <a:pt x="5669907" y="5569173"/>
                </a:lnTo>
                <a:lnTo>
                  <a:pt x="5712781" y="5563787"/>
                </a:lnTo>
                <a:lnTo>
                  <a:pt x="5754132" y="5557061"/>
                </a:lnTo>
                <a:lnTo>
                  <a:pt x="5794432" y="5548845"/>
                </a:lnTo>
                <a:lnTo>
                  <a:pt x="5834149" y="5538991"/>
                </a:lnTo>
                <a:lnTo>
                  <a:pt x="5873754" y="5527350"/>
                </a:lnTo>
                <a:lnTo>
                  <a:pt x="5919968" y="5508578"/>
                </a:lnTo>
                <a:lnTo>
                  <a:pt x="5964378" y="5486620"/>
                </a:lnTo>
                <a:lnTo>
                  <a:pt x="6006847" y="5461614"/>
                </a:lnTo>
                <a:lnTo>
                  <a:pt x="6047237" y="5433699"/>
                </a:lnTo>
                <a:lnTo>
                  <a:pt x="6085408" y="5403013"/>
                </a:lnTo>
                <a:lnTo>
                  <a:pt x="6121223" y="5369693"/>
                </a:lnTo>
                <a:lnTo>
                  <a:pt x="6154543" y="5333879"/>
                </a:lnTo>
                <a:lnTo>
                  <a:pt x="6185230" y="5295708"/>
                </a:lnTo>
                <a:lnTo>
                  <a:pt x="6213146" y="5255318"/>
                </a:lnTo>
                <a:lnTo>
                  <a:pt x="6238152" y="5212848"/>
                </a:lnTo>
                <a:lnTo>
                  <a:pt x="6260111" y="5168436"/>
                </a:lnTo>
                <a:lnTo>
                  <a:pt x="6278883" y="5122221"/>
                </a:lnTo>
                <a:lnTo>
                  <a:pt x="6290525" y="5082615"/>
                </a:lnTo>
                <a:lnTo>
                  <a:pt x="6300382" y="5042898"/>
                </a:lnTo>
                <a:lnTo>
                  <a:pt x="6308604" y="5002599"/>
                </a:lnTo>
                <a:lnTo>
                  <a:pt x="6315339" y="4961247"/>
                </a:lnTo>
                <a:lnTo>
                  <a:pt x="6320733" y="4918374"/>
                </a:lnTo>
                <a:lnTo>
                  <a:pt x="6322986" y="4894386"/>
                </a:lnTo>
                <a:lnTo>
                  <a:pt x="6322986" y="687889"/>
                </a:lnTo>
                <a:lnTo>
                  <a:pt x="6315297" y="620490"/>
                </a:lnTo>
                <a:lnTo>
                  <a:pt x="6308582" y="579222"/>
                </a:lnTo>
                <a:lnTo>
                  <a:pt x="6300374" y="538965"/>
                </a:lnTo>
                <a:lnTo>
                  <a:pt x="6290523" y="499264"/>
                </a:lnTo>
                <a:lnTo>
                  <a:pt x="6278883" y="459661"/>
                </a:lnTo>
                <a:lnTo>
                  <a:pt x="6260111" y="413445"/>
                </a:lnTo>
                <a:lnTo>
                  <a:pt x="6238152" y="369032"/>
                </a:lnTo>
                <a:lnTo>
                  <a:pt x="6213146" y="326562"/>
                </a:lnTo>
                <a:lnTo>
                  <a:pt x="6185230" y="286171"/>
                </a:lnTo>
                <a:lnTo>
                  <a:pt x="6154543" y="247999"/>
                </a:lnTo>
                <a:lnTo>
                  <a:pt x="6121223" y="212184"/>
                </a:lnTo>
                <a:lnTo>
                  <a:pt x="6085408" y="178864"/>
                </a:lnTo>
                <a:lnTo>
                  <a:pt x="6047237" y="148178"/>
                </a:lnTo>
                <a:lnTo>
                  <a:pt x="6006847" y="120263"/>
                </a:lnTo>
                <a:lnTo>
                  <a:pt x="5964378" y="95258"/>
                </a:lnTo>
                <a:lnTo>
                  <a:pt x="5919968" y="73302"/>
                </a:lnTo>
                <a:lnTo>
                  <a:pt x="5873754" y="54532"/>
                </a:lnTo>
                <a:lnTo>
                  <a:pt x="5834151" y="42891"/>
                </a:lnTo>
                <a:lnTo>
                  <a:pt x="5794450" y="33037"/>
                </a:lnTo>
                <a:lnTo>
                  <a:pt x="5754193" y="24821"/>
                </a:lnTo>
                <a:lnTo>
                  <a:pt x="5712925" y="18094"/>
                </a:lnTo>
                <a:lnTo>
                  <a:pt x="5670189" y="12708"/>
                </a:lnTo>
                <a:lnTo>
                  <a:pt x="5625530" y="8513"/>
                </a:lnTo>
                <a:lnTo>
                  <a:pt x="5578489" y="5361"/>
                </a:lnTo>
                <a:lnTo>
                  <a:pt x="5528613" y="3102"/>
                </a:lnTo>
                <a:lnTo>
                  <a:pt x="5475443" y="1588"/>
                </a:lnTo>
                <a:lnTo>
                  <a:pt x="522070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180493" y="6782904"/>
            <a:ext cx="208724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335">
                <a:solidFill>
                  <a:srgbClr val="FFFFFF"/>
                </a:solidFill>
                <a:latin typeface="Arial"/>
                <a:cs typeface="Arial"/>
              </a:rPr>
              <a:t>shipping</a:t>
            </a:r>
            <a:r>
              <a:rPr dirty="0" sz="2850" spc="-4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195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55269" y="165304"/>
            <a:ext cx="1398587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65"/>
              <a:t>Bound </a:t>
            </a:r>
            <a:r>
              <a:rPr dirty="0" spc="-1295"/>
              <a:t>and </a:t>
            </a:r>
            <a:r>
              <a:rPr dirty="0" spc="-1320"/>
              <a:t>embrace </a:t>
            </a:r>
            <a:r>
              <a:rPr dirty="0" spc="-725"/>
              <a:t>the</a:t>
            </a:r>
            <a:r>
              <a:rPr dirty="0" spc="-1325"/>
              <a:t> </a:t>
            </a:r>
            <a:r>
              <a:rPr dirty="0" spc="-755"/>
              <a:t>differences</a:t>
            </a:r>
          </a:p>
        </p:txBody>
      </p:sp>
      <p:sp>
        <p:nvSpPr>
          <p:cNvPr id="9" name="object 9"/>
          <p:cNvSpPr/>
          <p:nvPr/>
        </p:nvSpPr>
        <p:spPr>
          <a:xfrm>
            <a:off x="14701122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701122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701122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889538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889538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889538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688422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736034" y="3702651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575568" y="5675607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94200" y="0"/>
                </a:moveTo>
                <a:lnTo>
                  <a:pt x="0" y="142016"/>
                </a:lnTo>
                <a:lnTo>
                  <a:pt x="289111" y="365214"/>
                </a:lnTo>
                <a:lnTo>
                  <a:pt x="29420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607137" y="3446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738256" y="3702651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609357" y="567560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577778" y="3446165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859045" y="4750125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571777" y="4605343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39" y="0"/>
                </a:moveTo>
                <a:lnTo>
                  <a:pt x="0" y="326586"/>
                </a:lnTo>
                <a:lnTo>
                  <a:pt x="330806" y="171732"/>
                </a:lnTo>
                <a:lnTo>
                  <a:pt x="843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574331" y="4587915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93123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93123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93123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81538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81538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81538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280423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28039" y="3702651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67565" y="567560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199140" y="3446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30257" y="3702651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201358" y="567560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69778" y="3446165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451048" y="4750125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163783" y="4605343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8429" y="0"/>
                </a:moveTo>
                <a:lnTo>
                  <a:pt x="0" y="326586"/>
                </a:lnTo>
                <a:lnTo>
                  <a:pt x="330796" y="17173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66337" y="4587915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0141" y="2079287"/>
            <a:ext cx="2193925" cy="1866264"/>
          </a:xfrm>
          <a:custGeom>
            <a:avLst/>
            <a:gdLst/>
            <a:ahLst/>
            <a:cxnLst/>
            <a:rect l="l" t="t" r="r" b="b"/>
            <a:pathLst>
              <a:path w="2193925" h="1866264">
                <a:moveTo>
                  <a:pt x="1916162" y="1558528"/>
                </a:moveTo>
                <a:lnTo>
                  <a:pt x="1730973" y="1558528"/>
                </a:lnTo>
                <a:lnTo>
                  <a:pt x="2193325" y="1865775"/>
                </a:lnTo>
                <a:lnTo>
                  <a:pt x="1916162" y="1558528"/>
                </a:lnTo>
                <a:close/>
              </a:path>
              <a:path w="2193925" h="1866264">
                <a:moveTo>
                  <a:pt x="1053632" y="0"/>
                </a:moveTo>
                <a:lnTo>
                  <a:pt x="1001045" y="1080"/>
                </a:lnTo>
                <a:lnTo>
                  <a:pt x="949125" y="4288"/>
                </a:lnTo>
                <a:lnTo>
                  <a:pt x="897933" y="9572"/>
                </a:lnTo>
                <a:lnTo>
                  <a:pt x="847530" y="16883"/>
                </a:lnTo>
                <a:lnTo>
                  <a:pt x="797974" y="26168"/>
                </a:lnTo>
                <a:lnTo>
                  <a:pt x="749328" y="37379"/>
                </a:lnTo>
                <a:lnTo>
                  <a:pt x="701651" y="50464"/>
                </a:lnTo>
                <a:lnTo>
                  <a:pt x="655003" y="65373"/>
                </a:lnTo>
                <a:lnTo>
                  <a:pt x="609446" y="82055"/>
                </a:lnTo>
                <a:lnTo>
                  <a:pt x="565039" y="100460"/>
                </a:lnTo>
                <a:lnTo>
                  <a:pt x="521842" y="120536"/>
                </a:lnTo>
                <a:lnTo>
                  <a:pt x="479917" y="142234"/>
                </a:lnTo>
                <a:lnTo>
                  <a:pt x="439323" y="165502"/>
                </a:lnTo>
                <a:lnTo>
                  <a:pt x="400120" y="190291"/>
                </a:lnTo>
                <a:lnTo>
                  <a:pt x="362370" y="216550"/>
                </a:lnTo>
                <a:lnTo>
                  <a:pt x="326133" y="244227"/>
                </a:lnTo>
                <a:lnTo>
                  <a:pt x="291468" y="273273"/>
                </a:lnTo>
                <a:lnTo>
                  <a:pt x="258437" y="303636"/>
                </a:lnTo>
                <a:lnTo>
                  <a:pt x="227099" y="335267"/>
                </a:lnTo>
                <a:lnTo>
                  <a:pt x="197515" y="368115"/>
                </a:lnTo>
                <a:lnTo>
                  <a:pt x="169745" y="402128"/>
                </a:lnTo>
                <a:lnTo>
                  <a:pt x="143850" y="437257"/>
                </a:lnTo>
                <a:lnTo>
                  <a:pt x="119891" y="473451"/>
                </a:lnTo>
                <a:lnTo>
                  <a:pt x="97926" y="510660"/>
                </a:lnTo>
                <a:lnTo>
                  <a:pt x="78018" y="548832"/>
                </a:lnTo>
                <a:lnTo>
                  <a:pt x="60225" y="587917"/>
                </a:lnTo>
                <a:lnTo>
                  <a:pt x="44609" y="627865"/>
                </a:lnTo>
                <a:lnTo>
                  <a:pt x="31230" y="668624"/>
                </a:lnTo>
                <a:lnTo>
                  <a:pt x="20148" y="710145"/>
                </a:lnTo>
                <a:lnTo>
                  <a:pt x="11424" y="752377"/>
                </a:lnTo>
                <a:lnTo>
                  <a:pt x="5117" y="795269"/>
                </a:lnTo>
                <a:lnTo>
                  <a:pt x="1289" y="838771"/>
                </a:lnTo>
                <a:lnTo>
                  <a:pt x="0" y="882831"/>
                </a:lnTo>
                <a:lnTo>
                  <a:pt x="1289" y="926891"/>
                </a:lnTo>
                <a:lnTo>
                  <a:pt x="5117" y="970392"/>
                </a:lnTo>
                <a:lnTo>
                  <a:pt x="11424" y="1013283"/>
                </a:lnTo>
                <a:lnTo>
                  <a:pt x="20148" y="1055514"/>
                </a:lnTo>
                <a:lnTo>
                  <a:pt x="31230" y="1097034"/>
                </a:lnTo>
                <a:lnTo>
                  <a:pt x="44609" y="1137793"/>
                </a:lnTo>
                <a:lnTo>
                  <a:pt x="60225" y="1177740"/>
                </a:lnTo>
                <a:lnTo>
                  <a:pt x="78018" y="1216825"/>
                </a:lnTo>
                <a:lnTo>
                  <a:pt x="97926" y="1254996"/>
                </a:lnTo>
                <a:lnTo>
                  <a:pt x="119891" y="1292204"/>
                </a:lnTo>
                <a:lnTo>
                  <a:pt x="143850" y="1328398"/>
                </a:lnTo>
                <a:lnTo>
                  <a:pt x="169745" y="1363526"/>
                </a:lnTo>
                <a:lnTo>
                  <a:pt x="197515" y="1397540"/>
                </a:lnTo>
                <a:lnTo>
                  <a:pt x="227099" y="1430387"/>
                </a:lnTo>
                <a:lnTo>
                  <a:pt x="258437" y="1462017"/>
                </a:lnTo>
                <a:lnTo>
                  <a:pt x="291468" y="1492381"/>
                </a:lnTo>
                <a:lnTo>
                  <a:pt x="326133" y="1521426"/>
                </a:lnTo>
                <a:lnTo>
                  <a:pt x="362370" y="1549103"/>
                </a:lnTo>
                <a:lnTo>
                  <a:pt x="400120" y="1575362"/>
                </a:lnTo>
                <a:lnTo>
                  <a:pt x="439323" y="1600150"/>
                </a:lnTo>
                <a:lnTo>
                  <a:pt x="479917" y="1623419"/>
                </a:lnTo>
                <a:lnTo>
                  <a:pt x="521842" y="1645116"/>
                </a:lnTo>
                <a:lnTo>
                  <a:pt x="565039" y="1665193"/>
                </a:lnTo>
                <a:lnTo>
                  <a:pt x="609446" y="1683597"/>
                </a:lnTo>
                <a:lnTo>
                  <a:pt x="655003" y="1700279"/>
                </a:lnTo>
                <a:lnTo>
                  <a:pt x="701651" y="1715188"/>
                </a:lnTo>
                <a:lnTo>
                  <a:pt x="749328" y="1728273"/>
                </a:lnTo>
                <a:lnTo>
                  <a:pt x="797974" y="1739484"/>
                </a:lnTo>
                <a:lnTo>
                  <a:pt x="847530" y="1748770"/>
                </a:lnTo>
                <a:lnTo>
                  <a:pt x="897933" y="1756080"/>
                </a:lnTo>
                <a:lnTo>
                  <a:pt x="949125" y="1761364"/>
                </a:lnTo>
                <a:lnTo>
                  <a:pt x="1001045" y="1764572"/>
                </a:lnTo>
                <a:lnTo>
                  <a:pt x="1053632" y="1765653"/>
                </a:lnTo>
                <a:lnTo>
                  <a:pt x="1108590" y="1764468"/>
                </a:lnTo>
                <a:lnTo>
                  <a:pt x="1162805" y="1760953"/>
                </a:lnTo>
                <a:lnTo>
                  <a:pt x="1216210" y="1755167"/>
                </a:lnTo>
                <a:lnTo>
                  <a:pt x="1268738" y="1747169"/>
                </a:lnTo>
                <a:lnTo>
                  <a:pt x="1320321" y="1737018"/>
                </a:lnTo>
                <a:lnTo>
                  <a:pt x="1370893" y="1724773"/>
                </a:lnTo>
                <a:lnTo>
                  <a:pt x="1420386" y="1710493"/>
                </a:lnTo>
                <a:lnTo>
                  <a:pt x="1468732" y="1694238"/>
                </a:lnTo>
                <a:lnTo>
                  <a:pt x="1515865" y="1676066"/>
                </a:lnTo>
                <a:lnTo>
                  <a:pt x="1561717" y="1656037"/>
                </a:lnTo>
                <a:lnTo>
                  <a:pt x="1606221" y="1634210"/>
                </a:lnTo>
                <a:lnTo>
                  <a:pt x="1649310" y="1610643"/>
                </a:lnTo>
                <a:lnTo>
                  <a:pt x="1690917" y="1585396"/>
                </a:lnTo>
                <a:lnTo>
                  <a:pt x="1730973" y="1558528"/>
                </a:lnTo>
                <a:lnTo>
                  <a:pt x="1916162" y="1558528"/>
                </a:lnTo>
                <a:lnTo>
                  <a:pt x="1837640" y="1471483"/>
                </a:lnTo>
                <a:lnTo>
                  <a:pt x="1875066" y="1434555"/>
                </a:lnTo>
                <a:lnTo>
                  <a:pt x="1910086" y="1395940"/>
                </a:lnTo>
                <a:lnTo>
                  <a:pt x="1942599" y="1355720"/>
                </a:lnTo>
                <a:lnTo>
                  <a:pt x="1972502" y="1313974"/>
                </a:lnTo>
                <a:lnTo>
                  <a:pt x="1999693" y="1270783"/>
                </a:lnTo>
                <a:lnTo>
                  <a:pt x="2024068" y="1226227"/>
                </a:lnTo>
                <a:lnTo>
                  <a:pt x="2045526" y="1180385"/>
                </a:lnTo>
                <a:lnTo>
                  <a:pt x="2063964" y="1133338"/>
                </a:lnTo>
                <a:lnTo>
                  <a:pt x="2079279" y="1085167"/>
                </a:lnTo>
                <a:lnTo>
                  <a:pt x="2091369" y="1035950"/>
                </a:lnTo>
                <a:lnTo>
                  <a:pt x="2100132" y="985768"/>
                </a:lnTo>
                <a:lnTo>
                  <a:pt x="2105465" y="934702"/>
                </a:lnTo>
                <a:lnTo>
                  <a:pt x="2107265" y="882831"/>
                </a:lnTo>
                <a:lnTo>
                  <a:pt x="2105976" y="838771"/>
                </a:lnTo>
                <a:lnTo>
                  <a:pt x="2102148" y="795269"/>
                </a:lnTo>
                <a:lnTo>
                  <a:pt x="2095841" y="752377"/>
                </a:lnTo>
                <a:lnTo>
                  <a:pt x="2087117" y="710145"/>
                </a:lnTo>
                <a:lnTo>
                  <a:pt x="2076035" y="668624"/>
                </a:lnTo>
                <a:lnTo>
                  <a:pt x="2062656" y="627865"/>
                </a:lnTo>
                <a:lnTo>
                  <a:pt x="2047040" y="587917"/>
                </a:lnTo>
                <a:lnTo>
                  <a:pt x="2029247" y="548832"/>
                </a:lnTo>
                <a:lnTo>
                  <a:pt x="2009338" y="510660"/>
                </a:lnTo>
                <a:lnTo>
                  <a:pt x="1987374" y="473451"/>
                </a:lnTo>
                <a:lnTo>
                  <a:pt x="1963414" y="437257"/>
                </a:lnTo>
                <a:lnTo>
                  <a:pt x="1937519" y="402128"/>
                </a:lnTo>
                <a:lnTo>
                  <a:pt x="1909750" y="368115"/>
                </a:lnTo>
                <a:lnTo>
                  <a:pt x="1880166" y="335267"/>
                </a:lnTo>
                <a:lnTo>
                  <a:pt x="1848828" y="303636"/>
                </a:lnTo>
                <a:lnTo>
                  <a:pt x="1815797" y="273273"/>
                </a:lnTo>
                <a:lnTo>
                  <a:pt x="1781132" y="244227"/>
                </a:lnTo>
                <a:lnTo>
                  <a:pt x="1744894" y="216550"/>
                </a:lnTo>
                <a:lnTo>
                  <a:pt x="1707144" y="190291"/>
                </a:lnTo>
                <a:lnTo>
                  <a:pt x="1667942" y="165502"/>
                </a:lnTo>
                <a:lnTo>
                  <a:pt x="1627348" y="142234"/>
                </a:lnTo>
                <a:lnTo>
                  <a:pt x="1585423" y="120536"/>
                </a:lnTo>
                <a:lnTo>
                  <a:pt x="1542226" y="100460"/>
                </a:lnTo>
                <a:lnTo>
                  <a:pt x="1497819" y="82055"/>
                </a:lnTo>
                <a:lnTo>
                  <a:pt x="1452261" y="65373"/>
                </a:lnTo>
                <a:lnTo>
                  <a:pt x="1405614" y="50464"/>
                </a:lnTo>
                <a:lnTo>
                  <a:pt x="1357937" y="37379"/>
                </a:lnTo>
                <a:lnTo>
                  <a:pt x="1309290" y="26168"/>
                </a:lnTo>
                <a:lnTo>
                  <a:pt x="1259735" y="16883"/>
                </a:lnTo>
                <a:lnTo>
                  <a:pt x="1209331" y="9572"/>
                </a:lnTo>
                <a:lnTo>
                  <a:pt x="1158139" y="4288"/>
                </a:lnTo>
                <a:lnTo>
                  <a:pt x="1106220" y="1080"/>
                </a:lnTo>
                <a:lnTo>
                  <a:pt x="10536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0142" y="2079287"/>
            <a:ext cx="2193925" cy="1866264"/>
          </a:xfrm>
          <a:custGeom>
            <a:avLst/>
            <a:gdLst/>
            <a:ahLst/>
            <a:cxnLst/>
            <a:rect l="l" t="t" r="r" b="b"/>
            <a:pathLst>
              <a:path w="2193925" h="1866264">
                <a:moveTo>
                  <a:pt x="1053632" y="0"/>
                </a:moveTo>
                <a:lnTo>
                  <a:pt x="1001045" y="1080"/>
                </a:lnTo>
                <a:lnTo>
                  <a:pt x="949125" y="4288"/>
                </a:lnTo>
                <a:lnTo>
                  <a:pt x="897933" y="9572"/>
                </a:lnTo>
                <a:lnTo>
                  <a:pt x="847530" y="16883"/>
                </a:lnTo>
                <a:lnTo>
                  <a:pt x="797974" y="26168"/>
                </a:lnTo>
                <a:lnTo>
                  <a:pt x="749328" y="37379"/>
                </a:lnTo>
                <a:lnTo>
                  <a:pt x="701651" y="50464"/>
                </a:lnTo>
                <a:lnTo>
                  <a:pt x="655003" y="65373"/>
                </a:lnTo>
                <a:lnTo>
                  <a:pt x="609446" y="82055"/>
                </a:lnTo>
                <a:lnTo>
                  <a:pt x="565039" y="100460"/>
                </a:lnTo>
                <a:lnTo>
                  <a:pt x="521842" y="120536"/>
                </a:lnTo>
                <a:lnTo>
                  <a:pt x="479917" y="142234"/>
                </a:lnTo>
                <a:lnTo>
                  <a:pt x="439323" y="165502"/>
                </a:lnTo>
                <a:lnTo>
                  <a:pt x="400120" y="190291"/>
                </a:lnTo>
                <a:lnTo>
                  <a:pt x="362370" y="216550"/>
                </a:lnTo>
                <a:lnTo>
                  <a:pt x="326133" y="244227"/>
                </a:lnTo>
                <a:lnTo>
                  <a:pt x="291468" y="273273"/>
                </a:lnTo>
                <a:lnTo>
                  <a:pt x="258437" y="303636"/>
                </a:lnTo>
                <a:lnTo>
                  <a:pt x="227099" y="335267"/>
                </a:lnTo>
                <a:lnTo>
                  <a:pt x="197515" y="368115"/>
                </a:lnTo>
                <a:lnTo>
                  <a:pt x="169745" y="402128"/>
                </a:lnTo>
                <a:lnTo>
                  <a:pt x="143850" y="437257"/>
                </a:lnTo>
                <a:lnTo>
                  <a:pt x="119891" y="473451"/>
                </a:lnTo>
                <a:lnTo>
                  <a:pt x="97926" y="510660"/>
                </a:lnTo>
                <a:lnTo>
                  <a:pt x="78018" y="548832"/>
                </a:lnTo>
                <a:lnTo>
                  <a:pt x="60225" y="587917"/>
                </a:lnTo>
                <a:lnTo>
                  <a:pt x="44609" y="627865"/>
                </a:lnTo>
                <a:lnTo>
                  <a:pt x="31230" y="668624"/>
                </a:lnTo>
                <a:lnTo>
                  <a:pt x="20148" y="710145"/>
                </a:lnTo>
                <a:lnTo>
                  <a:pt x="11424" y="752377"/>
                </a:lnTo>
                <a:lnTo>
                  <a:pt x="5117" y="795269"/>
                </a:lnTo>
                <a:lnTo>
                  <a:pt x="1289" y="838771"/>
                </a:lnTo>
                <a:lnTo>
                  <a:pt x="0" y="882831"/>
                </a:lnTo>
                <a:lnTo>
                  <a:pt x="1289" y="926891"/>
                </a:lnTo>
                <a:lnTo>
                  <a:pt x="5117" y="970392"/>
                </a:lnTo>
                <a:lnTo>
                  <a:pt x="11424" y="1013283"/>
                </a:lnTo>
                <a:lnTo>
                  <a:pt x="20148" y="1055514"/>
                </a:lnTo>
                <a:lnTo>
                  <a:pt x="31230" y="1097034"/>
                </a:lnTo>
                <a:lnTo>
                  <a:pt x="44609" y="1137793"/>
                </a:lnTo>
                <a:lnTo>
                  <a:pt x="60225" y="1177740"/>
                </a:lnTo>
                <a:lnTo>
                  <a:pt x="78018" y="1216825"/>
                </a:lnTo>
                <a:lnTo>
                  <a:pt x="97926" y="1254996"/>
                </a:lnTo>
                <a:lnTo>
                  <a:pt x="119891" y="1292204"/>
                </a:lnTo>
                <a:lnTo>
                  <a:pt x="143850" y="1328398"/>
                </a:lnTo>
                <a:lnTo>
                  <a:pt x="169745" y="1363526"/>
                </a:lnTo>
                <a:lnTo>
                  <a:pt x="197515" y="1397540"/>
                </a:lnTo>
                <a:lnTo>
                  <a:pt x="227099" y="1430387"/>
                </a:lnTo>
                <a:lnTo>
                  <a:pt x="258437" y="1462017"/>
                </a:lnTo>
                <a:lnTo>
                  <a:pt x="291468" y="1492381"/>
                </a:lnTo>
                <a:lnTo>
                  <a:pt x="326133" y="1521426"/>
                </a:lnTo>
                <a:lnTo>
                  <a:pt x="362370" y="1549103"/>
                </a:lnTo>
                <a:lnTo>
                  <a:pt x="400120" y="1575362"/>
                </a:lnTo>
                <a:lnTo>
                  <a:pt x="439323" y="1600150"/>
                </a:lnTo>
                <a:lnTo>
                  <a:pt x="479917" y="1623419"/>
                </a:lnTo>
                <a:lnTo>
                  <a:pt x="521842" y="1645116"/>
                </a:lnTo>
                <a:lnTo>
                  <a:pt x="565039" y="1665193"/>
                </a:lnTo>
                <a:lnTo>
                  <a:pt x="609446" y="1683597"/>
                </a:lnTo>
                <a:lnTo>
                  <a:pt x="655003" y="1700279"/>
                </a:lnTo>
                <a:lnTo>
                  <a:pt x="701651" y="1715188"/>
                </a:lnTo>
                <a:lnTo>
                  <a:pt x="749328" y="1728273"/>
                </a:lnTo>
                <a:lnTo>
                  <a:pt x="797974" y="1739484"/>
                </a:lnTo>
                <a:lnTo>
                  <a:pt x="847530" y="1748770"/>
                </a:lnTo>
                <a:lnTo>
                  <a:pt x="897933" y="1756080"/>
                </a:lnTo>
                <a:lnTo>
                  <a:pt x="949125" y="1761364"/>
                </a:lnTo>
                <a:lnTo>
                  <a:pt x="1001045" y="1764572"/>
                </a:lnTo>
                <a:lnTo>
                  <a:pt x="1053632" y="1765653"/>
                </a:lnTo>
                <a:lnTo>
                  <a:pt x="1108590" y="1764468"/>
                </a:lnTo>
                <a:lnTo>
                  <a:pt x="1162805" y="1760953"/>
                </a:lnTo>
                <a:lnTo>
                  <a:pt x="1216210" y="1755167"/>
                </a:lnTo>
                <a:lnTo>
                  <a:pt x="1268738" y="1747169"/>
                </a:lnTo>
                <a:lnTo>
                  <a:pt x="1320321" y="1737018"/>
                </a:lnTo>
                <a:lnTo>
                  <a:pt x="1370893" y="1724773"/>
                </a:lnTo>
                <a:lnTo>
                  <a:pt x="1420386" y="1710493"/>
                </a:lnTo>
                <a:lnTo>
                  <a:pt x="1468732" y="1694238"/>
                </a:lnTo>
                <a:lnTo>
                  <a:pt x="1515865" y="1676066"/>
                </a:lnTo>
                <a:lnTo>
                  <a:pt x="1561717" y="1656037"/>
                </a:lnTo>
                <a:lnTo>
                  <a:pt x="1606221" y="1634210"/>
                </a:lnTo>
                <a:lnTo>
                  <a:pt x="1649310" y="1610643"/>
                </a:lnTo>
                <a:lnTo>
                  <a:pt x="1690917" y="1585396"/>
                </a:lnTo>
                <a:lnTo>
                  <a:pt x="1730973" y="1558528"/>
                </a:lnTo>
                <a:lnTo>
                  <a:pt x="2193325" y="1865775"/>
                </a:lnTo>
                <a:lnTo>
                  <a:pt x="1837640" y="1471483"/>
                </a:lnTo>
                <a:lnTo>
                  <a:pt x="1875066" y="1434555"/>
                </a:lnTo>
                <a:lnTo>
                  <a:pt x="1910086" y="1395940"/>
                </a:lnTo>
                <a:lnTo>
                  <a:pt x="1942599" y="1355720"/>
                </a:lnTo>
                <a:lnTo>
                  <a:pt x="1972502" y="1313974"/>
                </a:lnTo>
                <a:lnTo>
                  <a:pt x="1999693" y="1270783"/>
                </a:lnTo>
                <a:lnTo>
                  <a:pt x="2024068" y="1226227"/>
                </a:lnTo>
                <a:lnTo>
                  <a:pt x="2045526" y="1180385"/>
                </a:lnTo>
                <a:lnTo>
                  <a:pt x="2063964" y="1133338"/>
                </a:lnTo>
                <a:lnTo>
                  <a:pt x="2079279" y="1085167"/>
                </a:lnTo>
                <a:lnTo>
                  <a:pt x="2091369" y="1035950"/>
                </a:lnTo>
                <a:lnTo>
                  <a:pt x="2100132" y="985768"/>
                </a:lnTo>
                <a:lnTo>
                  <a:pt x="2105465" y="934702"/>
                </a:lnTo>
                <a:lnTo>
                  <a:pt x="2107265" y="882831"/>
                </a:lnTo>
                <a:lnTo>
                  <a:pt x="2105976" y="838771"/>
                </a:lnTo>
                <a:lnTo>
                  <a:pt x="2102148" y="795269"/>
                </a:lnTo>
                <a:lnTo>
                  <a:pt x="2095841" y="752377"/>
                </a:lnTo>
                <a:lnTo>
                  <a:pt x="2087117" y="710145"/>
                </a:lnTo>
                <a:lnTo>
                  <a:pt x="2076035" y="668624"/>
                </a:lnTo>
                <a:lnTo>
                  <a:pt x="2062656" y="627865"/>
                </a:lnTo>
                <a:lnTo>
                  <a:pt x="2047040" y="587917"/>
                </a:lnTo>
                <a:lnTo>
                  <a:pt x="2029247" y="548832"/>
                </a:lnTo>
                <a:lnTo>
                  <a:pt x="2009338" y="510660"/>
                </a:lnTo>
                <a:lnTo>
                  <a:pt x="1987374" y="473451"/>
                </a:lnTo>
                <a:lnTo>
                  <a:pt x="1963414" y="437257"/>
                </a:lnTo>
                <a:lnTo>
                  <a:pt x="1937519" y="402128"/>
                </a:lnTo>
                <a:lnTo>
                  <a:pt x="1909750" y="368115"/>
                </a:lnTo>
                <a:lnTo>
                  <a:pt x="1880166" y="335267"/>
                </a:lnTo>
                <a:lnTo>
                  <a:pt x="1848828" y="303636"/>
                </a:lnTo>
                <a:lnTo>
                  <a:pt x="1815797" y="273273"/>
                </a:lnTo>
                <a:lnTo>
                  <a:pt x="1781132" y="244227"/>
                </a:lnTo>
                <a:lnTo>
                  <a:pt x="1744894" y="216550"/>
                </a:lnTo>
                <a:lnTo>
                  <a:pt x="1707144" y="190291"/>
                </a:lnTo>
                <a:lnTo>
                  <a:pt x="1667942" y="165502"/>
                </a:lnTo>
                <a:lnTo>
                  <a:pt x="1627348" y="142234"/>
                </a:lnTo>
                <a:lnTo>
                  <a:pt x="1585423" y="120536"/>
                </a:lnTo>
                <a:lnTo>
                  <a:pt x="1542226" y="100460"/>
                </a:lnTo>
                <a:lnTo>
                  <a:pt x="1497819" y="82055"/>
                </a:lnTo>
                <a:lnTo>
                  <a:pt x="1452261" y="65373"/>
                </a:lnTo>
                <a:lnTo>
                  <a:pt x="1405614" y="50464"/>
                </a:lnTo>
                <a:lnTo>
                  <a:pt x="1357937" y="37379"/>
                </a:lnTo>
                <a:lnTo>
                  <a:pt x="1309290" y="26168"/>
                </a:lnTo>
                <a:lnTo>
                  <a:pt x="1259735" y="16883"/>
                </a:lnTo>
                <a:lnTo>
                  <a:pt x="1209331" y="9572"/>
                </a:lnTo>
                <a:lnTo>
                  <a:pt x="1158139" y="4288"/>
                </a:lnTo>
                <a:lnTo>
                  <a:pt x="1106220" y="1080"/>
                </a:lnTo>
                <a:lnTo>
                  <a:pt x="105363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17481" y="2345416"/>
            <a:ext cx="1777364" cy="1198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11430">
              <a:lnSpc>
                <a:spcPct val="113100"/>
              </a:lnSpc>
              <a:spcBef>
                <a:spcPts val="95"/>
              </a:spcBef>
            </a:pPr>
            <a:r>
              <a:rPr dirty="0" sz="1700" spc="-95" b="1">
                <a:latin typeface="Arial"/>
                <a:cs typeface="Arial"/>
              </a:rPr>
              <a:t>An </a:t>
            </a:r>
            <a:r>
              <a:rPr dirty="0" sz="1700" spc="-75" b="1">
                <a:latin typeface="Arial"/>
                <a:cs typeface="Arial"/>
              </a:rPr>
              <a:t>Order </a:t>
            </a:r>
            <a:r>
              <a:rPr dirty="0" sz="1700" spc="-40" b="1">
                <a:latin typeface="Arial"/>
                <a:cs typeface="Arial"/>
              </a:rPr>
              <a:t>is  </a:t>
            </a:r>
            <a:r>
              <a:rPr dirty="0" sz="1700" spc="-35" b="1">
                <a:latin typeface="Arial"/>
                <a:cs typeface="Arial"/>
              </a:rPr>
              <a:t>something </a:t>
            </a:r>
            <a:r>
              <a:rPr dirty="0" sz="1700" spc="-30" b="1">
                <a:latin typeface="Arial"/>
                <a:cs typeface="Arial"/>
              </a:rPr>
              <a:t>for  </a:t>
            </a:r>
            <a:r>
              <a:rPr dirty="0" sz="1700" spc="-50" b="1">
                <a:latin typeface="Arial"/>
                <a:cs typeface="Arial"/>
              </a:rPr>
              <a:t>which </a:t>
            </a:r>
            <a:r>
              <a:rPr dirty="0" sz="1700" spc="-40" b="1">
                <a:latin typeface="Arial"/>
                <a:cs typeface="Arial"/>
              </a:rPr>
              <a:t>we</a:t>
            </a:r>
            <a:r>
              <a:rPr dirty="0" sz="1700" spc="-95" b="1">
                <a:latin typeface="Arial"/>
                <a:cs typeface="Arial"/>
              </a:rPr>
              <a:t> </a:t>
            </a:r>
            <a:r>
              <a:rPr dirty="0" sz="1700" spc="-60" b="1">
                <a:latin typeface="Arial"/>
                <a:cs typeface="Arial"/>
              </a:rPr>
              <a:t>process  </a:t>
            </a:r>
            <a:r>
              <a:rPr dirty="0" sz="1700" spc="-40" b="1">
                <a:latin typeface="Arial"/>
                <a:cs typeface="Arial"/>
              </a:rPr>
              <a:t>Payments!</a:t>
            </a:r>
            <a:endParaRPr sz="17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947098" y="2188415"/>
            <a:ext cx="2105025" cy="1851660"/>
          </a:xfrm>
          <a:custGeom>
            <a:avLst/>
            <a:gdLst/>
            <a:ahLst/>
            <a:cxnLst/>
            <a:rect l="l" t="t" r="r" b="b"/>
            <a:pathLst>
              <a:path w="2105025" h="1851660">
                <a:moveTo>
                  <a:pt x="1052323" y="0"/>
                </a:moveTo>
                <a:lnTo>
                  <a:pt x="999802" y="1082"/>
                </a:lnTo>
                <a:lnTo>
                  <a:pt x="947946" y="4297"/>
                </a:lnTo>
                <a:lnTo>
                  <a:pt x="896818" y="9593"/>
                </a:lnTo>
                <a:lnTo>
                  <a:pt x="846477" y="16919"/>
                </a:lnTo>
                <a:lnTo>
                  <a:pt x="796983" y="26225"/>
                </a:lnTo>
                <a:lnTo>
                  <a:pt x="748397" y="37461"/>
                </a:lnTo>
                <a:lnTo>
                  <a:pt x="700779" y="50574"/>
                </a:lnTo>
                <a:lnTo>
                  <a:pt x="654189" y="65516"/>
                </a:lnTo>
                <a:lnTo>
                  <a:pt x="608689" y="82234"/>
                </a:lnTo>
                <a:lnTo>
                  <a:pt x="564336" y="100679"/>
                </a:lnTo>
                <a:lnTo>
                  <a:pt x="521194" y="120799"/>
                </a:lnTo>
                <a:lnTo>
                  <a:pt x="479320" y="142545"/>
                </a:lnTo>
                <a:lnTo>
                  <a:pt x="438777" y="165864"/>
                </a:lnTo>
                <a:lnTo>
                  <a:pt x="399623" y="190708"/>
                </a:lnTo>
                <a:lnTo>
                  <a:pt x="361920" y="217024"/>
                </a:lnTo>
                <a:lnTo>
                  <a:pt x="325727" y="244762"/>
                </a:lnTo>
                <a:lnTo>
                  <a:pt x="291106" y="273872"/>
                </a:lnTo>
                <a:lnTo>
                  <a:pt x="258115" y="304302"/>
                </a:lnTo>
                <a:lnTo>
                  <a:pt x="226817" y="336003"/>
                </a:lnTo>
                <a:lnTo>
                  <a:pt x="197269" y="368923"/>
                </a:lnTo>
                <a:lnTo>
                  <a:pt x="169534" y="403012"/>
                </a:lnTo>
                <a:lnTo>
                  <a:pt x="143672" y="438219"/>
                </a:lnTo>
                <a:lnTo>
                  <a:pt x="119742" y="474494"/>
                </a:lnTo>
                <a:lnTo>
                  <a:pt x="97804" y="511785"/>
                </a:lnTo>
                <a:lnTo>
                  <a:pt x="77921" y="550041"/>
                </a:lnTo>
                <a:lnTo>
                  <a:pt x="60150" y="589214"/>
                </a:lnTo>
                <a:lnTo>
                  <a:pt x="44554" y="629251"/>
                </a:lnTo>
                <a:lnTo>
                  <a:pt x="31191" y="670101"/>
                </a:lnTo>
                <a:lnTo>
                  <a:pt x="20123" y="711715"/>
                </a:lnTo>
                <a:lnTo>
                  <a:pt x="11409" y="754042"/>
                </a:lnTo>
                <a:lnTo>
                  <a:pt x="5111" y="797030"/>
                </a:lnTo>
                <a:lnTo>
                  <a:pt x="1287" y="840629"/>
                </a:lnTo>
                <a:lnTo>
                  <a:pt x="0" y="884789"/>
                </a:lnTo>
                <a:lnTo>
                  <a:pt x="1537" y="932986"/>
                </a:lnTo>
                <a:lnTo>
                  <a:pt x="6096" y="980506"/>
                </a:lnTo>
                <a:lnTo>
                  <a:pt x="13598" y="1027284"/>
                </a:lnTo>
                <a:lnTo>
                  <a:pt x="23963" y="1073253"/>
                </a:lnTo>
                <a:lnTo>
                  <a:pt x="37112" y="1118348"/>
                </a:lnTo>
                <a:lnTo>
                  <a:pt x="52966" y="1162504"/>
                </a:lnTo>
                <a:lnTo>
                  <a:pt x="71446" y="1205656"/>
                </a:lnTo>
                <a:lnTo>
                  <a:pt x="92473" y="1247736"/>
                </a:lnTo>
                <a:lnTo>
                  <a:pt x="115966" y="1288681"/>
                </a:lnTo>
                <a:lnTo>
                  <a:pt x="141848" y="1328424"/>
                </a:lnTo>
                <a:lnTo>
                  <a:pt x="170039" y="1366901"/>
                </a:lnTo>
                <a:lnTo>
                  <a:pt x="200459" y="1404044"/>
                </a:lnTo>
                <a:lnTo>
                  <a:pt x="233029" y="1439789"/>
                </a:lnTo>
                <a:lnTo>
                  <a:pt x="267671" y="1474071"/>
                </a:lnTo>
                <a:lnTo>
                  <a:pt x="304304" y="1506823"/>
                </a:lnTo>
                <a:lnTo>
                  <a:pt x="5235" y="1851378"/>
                </a:lnTo>
                <a:lnTo>
                  <a:pt x="386773" y="1570308"/>
                </a:lnTo>
                <a:lnTo>
                  <a:pt x="1717292" y="1570308"/>
                </a:lnTo>
                <a:lnTo>
                  <a:pt x="1742727" y="1552555"/>
                </a:lnTo>
                <a:lnTo>
                  <a:pt x="1778919" y="1524817"/>
                </a:lnTo>
                <a:lnTo>
                  <a:pt x="1813541" y="1495707"/>
                </a:lnTo>
                <a:lnTo>
                  <a:pt x="1846531" y="1465276"/>
                </a:lnTo>
                <a:lnTo>
                  <a:pt x="1877830" y="1433575"/>
                </a:lnTo>
                <a:lnTo>
                  <a:pt x="1907378" y="1400655"/>
                </a:lnTo>
                <a:lnTo>
                  <a:pt x="1935113" y="1366566"/>
                </a:lnTo>
                <a:lnTo>
                  <a:pt x="1960975" y="1331359"/>
                </a:lnTo>
                <a:lnTo>
                  <a:pt x="1984905" y="1295085"/>
                </a:lnTo>
                <a:lnTo>
                  <a:pt x="2006842" y="1257794"/>
                </a:lnTo>
                <a:lnTo>
                  <a:pt x="2026726" y="1219537"/>
                </a:lnTo>
                <a:lnTo>
                  <a:pt x="2044497" y="1180365"/>
                </a:lnTo>
                <a:lnTo>
                  <a:pt x="2060093" y="1140328"/>
                </a:lnTo>
                <a:lnTo>
                  <a:pt x="2073456" y="1099477"/>
                </a:lnTo>
                <a:lnTo>
                  <a:pt x="2084524" y="1057863"/>
                </a:lnTo>
                <a:lnTo>
                  <a:pt x="2093238" y="1015537"/>
                </a:lnTo>
                <a:lnTo>
                  <a:pt x="2099536" y="972549"/>
                </a:lnTo>
                <a:lnTo>
                  <a:pt x="2103360" y="928949"/>
                </a:lnTo>
                <a:lnTo>
                  <a:pt x="2104647" y="884789"/>
                </a:lnTo>
                <a:lnTo>
                  <a:pt x="2103360" y="840629"/>
                </a:lnTo>
                <a:lnTo>
                  <a:pt x="2099536" y="797030"/>
                </a:lnTo>
                <a:lnTo>
                  <a:pt x="2093238" y="754042"/>
                </a:lnTo>
                <a:lnTo>
                  <a:pt x="2084524" y="711715"/>
                </a:lnTo>
                <a:lnTo>
                  <a:pt x="2073456" y="670101"/>
                </a:lnTo>
                <a:lnTo>
                  <a:pt x="2060093" y="629251"/>
                </a:lnTo>
                <a:lnTo>
                  <a:pt x="2044497" y="589214"/>
                </a:lnTo>
                <a:lnTo>
                  <a:pt x="2026726" y="550041"/>
                </a:lnTo>
                <a:lnTo>
                  <a:pt x="2006842" y="511785"/>
                </a:lnTo>
                <a:lnTo>
                  <a:pt x="1984905" y="474494"/>
                </a:lnTo>
                <a:lnTo>
                  <a:pt x="1960975" y="438219"/>
                </a:lnTo>
                <a:lnTo>
                  <a:pt x="1935113" y="403012"/>
                </a:lnTo>
                <a:lnTo>
                  <a:pt x="1907378" y="368923"/>
                </a:lnTo>
                <a:lnTo>
                  <a:pt x="1877830" y="336003"/>
                </a:lnTo>
                <a:lnTo>
                  <a:pt x="1846531" y="304302"/>
                </a:lnTo>
                <a:lnTo>
                  <a:pt x="1813541" y="273872"/>
                </a:lnTo>
                <a:lnTo>
                  <a:pt x="1778919" y="244762"/>
                </a:lnTo>
                <a:lnTo>
                  <a:pt x="1742727" y="217024"/>
                </a:lnTo>
                <a:lnTo>
                  <a:pt x="1705024" y="190708"/>
                </a:lnTo>
                <a:lnTo>
                  <a:pt x="1665870" y="165864"/>
                </a:lnTo>
                <a:lnTo>
                  <a:pt x="1625327" y="142545"/>
                </a:lnTo>
                <a:lnTo>
                  <a:pt x="1583453" y="120799"/>
                </a:lnTo>
                <a:lnTo>
                  <a:pt x="1540310" y="100679"/>
                </a:lnTo>
                <a:lnTo>
                  <a:pt x="1495958" y="82234"/>
                </a:lnTo>
                <a:lnTo>
                  <a:pt x="1450458" y="65516"/>
                </a:lnTo>
                <a:lnTo>
                  <a:pt x="1403868" y="50574"/>
                </a:lnTo>
                <a:lnTo>
                  <a:pt x="1356250" y="37461"/>
                </a:lnTo>
                <a:lnTo>
                  <a:pt x="1307664" y="26225"/>
                </a:lnTo>
                <a:lnTo>
                  <a:pt x="1258170" y="16919"/>
                </a:lnTo>
                <a:lnTo>
                  <a:pt x="1207829" y="9593"/>
                </a:lnTo>
                <a:lnTo>
                  <a:pt x="1156701" y="4297"/>
                </a:lnTo>
                <a:lnTo>
                  <a:pt x="1104845" y="1082"/>
                </a:lnTo>
                <a:lnTo>
                  <a:pt x="1052323" y="0"/>
                </a:lnTo>
                <a:close/>
              </a:path>
              <a:path w="2105025" h="1851660">
                <a:moveTo>
                  <a:pt x="1717292" y="1570308"/>
                </a:moveTo>
                <a:lnTo>
                  <a:pt x="386773" y="1570308"/>
                </a:lnTo>
                <a:lnTo>
                  <a:pt x="426391" y="1596239"/>
                </a:lnTo>
                <a:lnTo>
                  <a:pt x="467488" y="1620586"/>
                </a:lnTo>
                <a:lnTo>
                  <a:pt x="509997" y="1643296"/>
                </a:lnTo>
                <a:lnTo>
                  <a:pt x="553855" y="1664314"/>
                </a:lnTo>
                <a:lnTo>
                  <a:pt x="598997" y="1683586"/>
                </a:lnTo>
                <a:lnTo>
                  <a:pt x="645357" y="1701059"/>
                </a:lnTo>
                <a:lnTo>
                  <a:pt x="692871" y="1716678"/>
                </a:lnTo>
                <a:lnTo>
                  <a:pt x="741474" y="1730389"/>
                </a:lnTo>
                <a:lnTo>
                  <a:pt x="791101" y="1742139"/>
                </a:lnTo>
                <a:lnTo>
                  <a:pt x="841687" y="1751874"/>
                </a:lnTo>
                <a:lnTo>
                  <a:pt x="893167" y="1759539"/>
                </a:lnTo>
                <a:lnTo>
                  <a:pt x="945476" y="1765081"/>
                </a:lnTo>
                <a:lnTo>
                  <a:pt x="998550" y="1768446"/>
                </a:lnTo>
                <a:lnTo>
                  <a:pt x="1052323" y="1769579"/>
                </a:lnTo>
                <a:lnTo>
                  <a:pt x="1104845" y="1768496"/>
                </a:lnTo>
                <a:lnTo>
                  <a:pt x="1156701" y="1765282"/>
                </a:lnTo>
                <a:lnTo>
                  <a:pt x="1207829" y="1759986"/>
                </a:lnTo>
                <a:lnTo>
                  <a:pt x="1258170" y="1752659"/>
                </a:lnTo>
                <a:lnTo>
                  <a:pt x="1307664" y="1743353"/>
                </a:lnTo>
                <a:lnTo>
                  <a:pt x="1356250" y="1732118"/>
                </a:lnTo>
                <a:lnTo>
                  <a:pt x="1403868" y="1719004"/>
                </a:lnTo>
                <a:lnTo>
                  <a:pt x="1450458" y="1704063"/>
                </a:lnTo>
                <a:lnTo>
                  <a:pt x="1495958" y="1687344"/>
                </a:lnTo>
                <a:lnTo>
                  <a:pt x="1540310" y="1668900"/>
                </a:lnTo>
                <a:lnTo>
                  <a:pt x="1583453" y="1648779"/>
                </a:lnTo>
                <a:lnTo>
                  <a:pt x="1625327" y="1627034"/>
                </a:lnTo>
                <a:lnTo>
                  <a:pt x="1665870" y="1603714"/>
                </a:lnTo>
                <a:lnTo>
                  <a:pt x="1705024" y="1578871"/>
                </a:lnTo>
                <a:lnTo>
                  <a:pt x="1717292" y="15703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947098" y="2188415"/>
            <a:ext cx="2105025" cy="1851660"/>
          </a:xfrm>
          <a:custGeom>
            <a:avLst/>
            <a:gdLst/>
            <a:ahLst/>
            <a:cxnLst/>
            <a:rect l="l" t="t" r="r" b="b"/>
            <a:pathLst>
              <a:path w="2105025" h="1851660">
                <a:moveTo>
                  <a:pt x="1052323" y="0"/>
                </a:moveTo>
                <a:lnTo>
                  <a:pt x="999802" y="1082"/>
                </a:lnTo>
                <a:lnTo>
                  <a:pt x="947946" y="4297"/>
                </a:lnTo>
                <a:lnTo>
                  <a:pt x="896818" y="9593"/>
                </a:lnTo>
                <a:lnTo>
                  <a:pt x="846477" y="16919"/>
                </a:lnTo>
                <a:lnTo>
                  <a:pt x="796983" y="26225"/>
                </a:lnTo>
                <a:lnTo>
                  <a:pt x="748397" y="37461"/>
                </a:lnTo>
                <a:lnTo>
                  <a:pt x="700779" y="50574"/>
                </a:lnTo>
                <a:lnTo>
                  <a:pt x="654189" y="65516"/>
                </a:lnTo>
                <a:lnTo>
                  <a:pt x="608689" y="82234"/>
                </a:lnTo>
                <a:lnTo>
                  <a:pt x="564336" y="100679"/>
                </a:lnTo>
                <a:lnTo>
                  <a:pt x="521194" y="120799"/>
                </a:lnTo>
                <a:lnTo>
                  <a:pt x="479320" y="142545"/>
                </a:lnTo>
                <a:lnTo>
                  <a:pt x="438777" y="165864"/>
                </a:lnTo>
                <a:lnTo>
                  <a:pt x="399623" y="190708"/>
                </a:lnTo>
                <a:lnTo>
                  <a:pt x="361920" y="217024"/>
                </a:lnTo>
                <a:lnTo>
                  <a:pt x="325727" y="244762"/>
                </a:lnTo>
                <a:lnTo>
                  <a:pt x="291106" y="273872"/>
                </a:lnTo>
                <a:lnTo>
                  <a:pt x="258115" y="304302"/>
                </a:lnTo>
                <a:lnTo>
                  <a:pt x="226817" y="336003"/>
                </a:lnTo>
                <a:lnTo>
                  <a:pt x="197269" y="368923"/>
                </a:lnTo>
                <a:lnTo>
                  <a:pt x="169534" y="403012"/>
                </a:lnTo>
                <a:lnTo>
                  <a:pt x="143672" y="438219"/>
                </a:lnTo>
                <a:lnTo>
                  <a:pt x="119742" y="474494"/>
                </a:lnTo>
                <a:lnTo>
                  <a:pt x="97804" y="511785"/>
                </a:lnTo>
                <a:lnTo>
                  <a:pt x="77921" y="550041"/>
                </a:lnTo>
                <a:lnTo>
                  <a:pt x="60150" y="589214"/>
                </a:lnTo>
                <a:lnTo>
                  <a:pt x="44554" y="629251"/>
                </a:lnTo>
                <a:lnTo>
                  <a:pt x="31191" y="670101"/>
                </a:lnTo>
                <a:lnTo>
                  <a:pt x="20123" y="711715"/>
                </a:lnTo>
                <a:lnTo>
                  <a:pt x="11409" y="754042"/>
                </a:lnTo>
                <a:lnTo>
                  <a:pt x="5111" y="797030"/>
                </a:lnTo>
                <a:lnTo>
                  <a:pt x="1287" y="840629"/>
                </a:lnTo>
                <a:lnTo>
                  <a:pt x="0" y="884789"/>
                </a:lnTo>
                <a:lnTo>
                  <a:pt x="1537" y="932986"/>
                </a:lnTo>
                <a:lnTo>
                  <a:pt x="6096" y="980506"/>
                </a:lnTo>
                <a:lnTo>
                  <a:pt x="13598" y="1027284"/>
                </a:lnTo>
                <a:lnTo>
                  <a:pt x="23963" y="1073253"/>
                </a:lnTo>
                <a:lnTo>
                  <a:pt x="37112" y="1118348"/>
                </a:lnTo>
                <a:lnTo>
                  <a:pt x="52966" y="1162504"/>
                </a:lnTo>
                <a:lnTo>
                  <a:pt x="71446" y="1205656"/>
                </a:lnTo>
                <a:lnTo>
                  <a:pt x="92473" y="1247736"/>
                </a:lnTo>
                <a:lnTo>
                  <a:pt x="115966" y="1288681"/>
                </a:lnTo>
                <a:lnTo>
                  <a:pt x="141848" y="1328424"/>
                </a:lnTo>
                <a:lnTo>
                  <a:pt x="170039" y="1366901"/>
                </a:lnTo>
                <a:lnTo>
                  <a:pt x="200459" y="1404044"/>
                </a:lnTo>
                <a:lnTo>
                  <a:pt x="233029" y="1439789"/>
                </a:lnTo>
                <a:lnTo>
                  <a:pt x="267671" y="1474071"/>
                </a:lnTo>
                <a:lnTo>
                  <a:pt x="304304" y="1506823"/>
                </a:lnTo>
                <a:lnTo>
                  <a:pt x="5235" y="1851378"/>
                </a:lnTo>
                <a:lnTo>
                  <a:pt x="386763" y="1570308"/>
                </a:lnTo>
                <a:lnTo>
                  <a:pt x="426383" y="1596239"/>
                </a:lnTo>
                <a:lnTo>
                  <a:pt x="467481" y="1620586"/>
                </a:lnTo>
                <a:lnTo>
                  <a:pt x="509992" y="1643296"/>
                </a:lnTo>
                <a:lnTo>
                  <a:pt x="553851" y="1664314"/>
                </a:lnTo>
                <a:lnTo>
                  <a:pt x="598994" y="1683586"/>
                </a:lnTo>
                <a:lnTo>
                  <a:pt x="645355" y="1701059"/>
                </a:lnTo>
                <a:lnTo>
                  <a:pt x="692870" y="1716678"/>
                </a:lnTo>
                <a:lnTo>
                  <a:pt x="741473" y="1730389"/>
                </a:lnTo>
                <a:lnTo>
                  <a:pt x="791100" y="1742139"/>
                </a:lnTo>
                <a:lnTo>
                  <a:pt x="841686" y="1751874"/>
                </a:lnTo>
                <a:lnTo>
                  <a:pt x="893167" y="1759539"/>
                </a:lnTo>
                <a:lnTo>
                  <a:pt x="945476" y="1765081"/>
                </a:lnTo>
                <a:lnTo>
                  <a:pt x="998550" y="1768446"/>
                </a:lnTo>
                <a:lnTo>
                  <a:pt x="1052323" y="1769579"/>
                </a:lnTo>
                <a:lnTo>
                  <a:pt x="1104845" y="1768496"/>
                </a:lnTo>
                <a:lnTo>
                  <a:pt x="1156701" y="1765282"/>
                </a:lnTo>
                <a:lnTo>
                  <a:pt x="1207829" y="1759986"/>
                </a:lnTo>
                <a:lnTo>
                  <a:pt x="1258170" y="1752659"/>
                </a:lnTo>
                <a:lnTo>
                  <a:pt x="1307664" y="1743353"/>
                </a:lnTo>
                <a:lnTo>
                  <a:pt x="1356250" y="1732118"/>
                </a:lnTo>
                <a:lnTo>
                  <a:pt x="1403868" y="1719004"/>
                </a:lnTo>
                <a:lnTo>
                  <a:pt x="1450458" y="1704063"/>
                </a:lnTo>
                <a:lnTo>
                  <a:pt x="1495958" y="1687344"/>
                </a:lnTo>
                <a:lnTo>
                  <a:pt x="1540310" y="1668900"/>
                </a:lnTo>
                <a:lnTo>
                  <a:pt x="1583453" y="1648779"/>
                </a:lnTo>
                <a:lnTo>
                  <a:pt x="1625327" y="1627034"/>
                </a:lnTo>
                <a:lnTo>
                  <a:pt x="1665870" y="1603714"/>
                </a:lnTo>
                <a:lnTo>
                  <a:pt x="1705024" y="1578871"/>
                </a:lnTo>
                <a:lnTo>
                  <a:pt x="1742727" y="1552555"/>
                </a:lnTo>
                <a:lnTo>
                  <a:pt x="1778919" y="1524817"/>
                </a:lnTo>
                <a:lnTo>
                  <a:pt x="1813541" y="1495707"/>
                </a:lnTo>
                <a:lnTo>
                  <a:pt x="1846531" y="1465276"/>
                </a:lnTo>
                <a:lnTo>
                  <a:pt x="1877830" y="1433575"/>
                </a:lnTo>
                <a:lnTo>
                  <a:pt x="1907378" y="1400655"/>
                </a:lnTo>
                <a:lnTo>
                  <a:pt x="1935113" y="1366566"/>
                </a:lnTo>
                <a:lnTo>
                  <a:pt x="1960975" y="1331359"/>
                </a:lnTo>
                <a:lnTo>
                  <a:pt x="1984905" y="1295085"/>
                </a:lnTo>
                <a:lnTo>
                  <a:pt x="2006842" y="1257794"/>
                </a:lnTo>
                <a:lnTo>
                  <a:pt x="2026726" y="1219537"/>
                </a:lnTo>
                <a:lnTo>
                  <a:pt x="2044497" y="1180365"/>
                </a:lnTo>
                <a:lnTo>
                  <a:pt x="2060093" y="1140328"/>
                </a:lnTo>
                <a:lnTo>
                  <a:pt x="2073456" y="1099477"/>
                </a:lnTo>
                <a:lnTo>
                  <a:pt x="2084524" y="1057863"/>
                </a:lnTo>
                <a:lnTo>
                  <a:pt x="2093238" y="1015537"/>
                </a:lnTo>
                <a:lnTo>
                  <a:pt x="2099536" y="972549"/>
                </a:lnTo>
                <a:lnTo>
                  <a:pt x="2103360" y="928949"/>
                </a:lnTo>
                <a:lnTo>
                  <a:pt x="2104647" y="884789"/>
                </a:lnTo>
                <a:lnTo>
                  <a:pt x="2103360" y="840629"/>
                </a:lnTo>
                <a:lnTo>
                  <a:pt x="2099536" y="797030"/>
                </a:lnTo>
                <a:lnTo>
                  <a:pt x="2093238" y="754042"/>
                </a:lnTo>
                <a:lnTo>
                  <a:pt x="2084524" y="711715"/>
                </a:lnTo>
                <a:lnTo>
                  <a:pt x="2073456" y="670101"/>
                </a:lnTo>
                <a:lnTo>
                  <a:pt x="2060093" y="629251"/>
                </a:lnTo>
                <a:lnTo>
                  <a:pt x="2044497" y="589214"/>
                </a:lnTo>
                <a:lnTo>
                  <a:pt x="2026726" y="550041"/>
                </a:lnTo>
                <a:lnTo>
                  <a:pt x="2006842" y="511785"/>
                </a:lnTo>
                <a:lnTo>
                  <a:pt x="1984905" y="474494"/>
                </a:lnTo>
                <a:lnTo>
                  <a:pt x="1960975" y="438219"/>
                </a:lnTo>
                <a:lnTo>
                  <a:pt x="1935113" y="403012"/>
                </a:lnTo>
                <a:lnTo>
                  <a:pt x="1907378" y="368923"/>
                </a:lnTo>
                <a:lnTo>
                  <a:pt x="1877830" y="336003"/>
                </a:lnTo>
                <a:lnTo>
                  <a:pt x="1846531" y="304302"/>
                </a:lnTo>
                <a:lnTo>
                  <a:pt x="1813541" y="273872"/>
                </a:lnTo>
                <a:lnTo>
                  <a:pt x="1778919" y="244762"/>
                </a:lnTo>
                <a:lnTo>
                  <a:pt x="1742727" y="217024"/>
                </a:lnTo>
                <a:lnTo>
                  <a:pt x="1705024" y="190708"/>
                </a:lnTo>
                <a:lnTo>
                  <a:pt x="1665870" y="165864"/>
                </a:lnTo>
                <a:lnTo>
                  <a:pt x="1625327" y="142545"/>
                </a:lnTo>
                <a:lnTo>
                  <a:pt x="1583453" y="120799"/>
                </a:lnTo>
                <a:lnTo>
                  <a:pt x="1540310" y="100679"/>
                </a:lnTo>
                <a:lnTo>
                  <a:pt x="1495958" y="82234"/>
                </a:lnTo>
                <a:lnTo>
                  <a:pt x="1450458" y="65516"/>
                </a:lnTo>
                <a:lnTo>
                  <a:pt x="1403868" y="50574"/>
                </a:lnTo>
                <a:lnTo>
                  <a:pt x="1356250" y="37461"/>
                </a:lnTo>
                <a:lnTo>
                  <a:pt x="1307664" y="26225"/>
                </a:lnTo>
                <a:lnTo>
                  <a:pt x="1258170" y="16919"/>
                </a:lnTo>
                <a:lnTo>
                  <a:pt x="1207829" y="9593"/>
                </a:lnTo>
                <a:lnTo>
                  <a:pt x="1156701" y="4297"/>
                </a:lnTo>
                <a:lnTo>
                  <a:pt x="1104845" y="1082"/>
                </a:lnTo>
                <a:lnTo>
                  <a:pt x="10523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8060111" y="2460596"/>
            <a:ext cx="1887855" cy="1198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8415">
              <a:lnSpc>
                <a:spcPct val="113100"/>
              </a:lnSpc>
              <a:spcBef>
                <a:spcPts val="95"/>
              </a:spcBef>
            </a:pPr>
            <a:r>
              <a:rPr dirty="0" sz="1700" spc="-95" b="1">
                <a:latin typeface="Arial"/>
                <a:cs typeface="Arial"/>
              </a:rPr>
              <a:t>An </a:t>
            </a:r>
            <a:r>
              <a:rPr dirty="0" sz="1700" spc="-75" b="1">
                <a:latin typeface="Arial"/>
                <a:cs typeface="Arial"/>
              </a:rPr>
              <a:t>Order </a:t>
            </a:r>
            <a:r>
              <a:rPr dirty="0" sz="1700" spc="-40" b="1">
                <a:latin typeface="Arial"/>
                <a:cs typeface="Arial"/>
              </a:rPr>
              <a:t>is  </a:t>
            </a:r>
            <a:r>
              <a:rPr dirty="0" sz="1700" spc="-35" b="1">
                <a:latin typeface="Arial"/>
                <a:cs typeface="Arial"/>
              </a:rPr>
              <a:t>something </a:t>
            </a:r>
            <a:r>
              <a:rPr dirty="0" sz="1700" spc="-40" b="1">
                <a:latin typeface="Arial"/>
                <a:cs typeface="Arial"/>
              </a:rPr>
              <a:t>we</a:t>
            </a:r>
            <a:r>
              <a:rPr dirty="0" sz="1700" spc="-130" b="1">
                <a:latin typeface="Arial"/>
                <a:cs typeface="Arial"/>
              </a:rPr>
              <a:t> </a:t>
            </a:r>
            <a:r>
              <a:rPr dirty="0" sz="1700" spc="-50" b="1">
                <a:latin typeface="Arial"/>
                <a:cs typeface="Arial"/>
              </a:rPr>
              <a:t>ship  </a:t>
            </a:r>
            <a:r>
              <a:rPr dirty="0" sz="1700" spc="-15" b="1">
                <a:latin typeface="Arial"/>
                <a:cs typeface="Arial"/>
              </a:rPr>
              <a:t>to </a:t>
            </a:r>
            <a:r>
              <a:rPr dirty="0" sz="1700" spc="-25" b="1">
                <a:latin typeface="Arial"/>
                <a:cs typeface="Arial"/>
              </a:rPr>
              <a:t>the </a:t>
            </a:r>
            <a:r>
              <a:rPr dirty="0" sz="1700" spc="-45" b="1">
                <a:latin typeface="Arial"/>
                <a:cs typeface="Arial"/>
              </a:rPr>
              <a:t>appropriate  </a:t>
            </a:r>
            <a:r>
              <a:rPr dirty="0" sz="1700" spc="-55" b="1">
                <a:latin typeface="Arial"/>
                <a:cs typeface="Arial"/>
              </a:rPr>
              <a:t>address!</a:t>
            </a:r>
            <a:endParaRPr sz="17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512829" y="709926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12829" y="9559918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512829" y="8334824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701245" y="7099260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701245" y="832435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701245" y="9559918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8500129" y="9463451"/>
            <a:ext cx="3261360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547745" y="7775827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387271" y="9748782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94200" y="0"/>
                </a:moveTo>
                <a:lnTo>
                  <a:pt x="0" y="142016"/>
                </a:lnTo>
                <a:lnTo>
                  <a:pt x="289111" y="365214"/>
                </a:lnTo>
                <a:lnTo>
                  <a:pt x="29420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418846" y="751934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549963" y="7775827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421065" y="9748784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389484" y="7519339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670753" y="8823300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4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383489" y="867851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29" y="0"/>
                </a:moveTo>
                <a:lnTo>
                  <a:pt x="0" y="326586"/>
                </a:lnTo>
                <a:lnTo>
                  <a:pt x="330806" y="17173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386044" y="8661089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937180" y="5235442"/>
            <a:ext cx="2105025" cy="2466340"/>
          </a:xfrm>
          <a:custGeom>
            <a:avLst/>
            <a:gdLst/>
            <a:ahLst/>
            <a:cxnLst/>
            <a:rect l="l" t="t" r="r" b="b"/>
            <a:pathLst>
              <a:path w="2105025" h="2466340">
                <a:moveTo>
                  <a:pt x="1052323" y="0"/>
                </a:moveTo>
                <a:lnTo>
                  <a:pt x="999802" y="1082"/>
                </a:lnTo>
                <a:lnTo>
                  <a:pt x="947946" y="4297"/>
                </a:lnTo>
                <a:lnTo>
                  <a:pt x="896818" y="9593"/>
                </a:lnTo>
                <a:lnTo>
                  <a:pt x="846477" y="16919"/>
                </a:lnTo>
                <a:lnTo>
                  <a:pt x="796983" y="26225"/>
                </a:lnTo>
                <a:lnTo>
                  <a:pt x="748397" y="37461"/>
                </a:lnTo>
                <a:lnTo>
                  <a:pt x="700779" y="50574"/>
                </a:lnTo>
                <a:lnTo>
                  <a:pt x="654189" y="65516"/>
                </a:lnTo>
                <a:lnTo>
                  <a:pt x="608689" y="82234"/>
                </a:lnTo>
                <a:lnTo>
                  <a:pt x="564336" y="100679"/>
                </a:lnTo>
                <a:lnTo>
                  <a:pt x="521194" y="120799"/>
                </a:lnTo>
                <a:lnTo>
                  <a:pt x="479320" y="142545"/>
                </a:lnTo>
                <a:lnTo>
                  <a:pt x="438777" y="165864"/>
                </a:lnTo>
                <a:lnTo>
                  <a:pt x="399623" y="190708"/>
                </a:lnTo>
                <a:lnTo>
                  <a:pt x="361920" y="217024"/>
                </a:lnTo>
                <a:lnTo>
                  <a:pt x="325727" y="244762"/>
                </a:lnTo>
                <a:lnTo>
                  <a:pt x="291106" y="273872"/>
                </a:lnTo>
                <a:lnTo>
                  <a:pt x="258115" y="304302"/>
                </a:lnTo>
                <a:lnTo>
                  <a:pt x="226817" y="336003"/>
                </a:lnTo>
                <a:lnTo>
                  <a:pt x="197269" y="368923"/>
                </a:lnTo>
                <a:lnTo>
                  <a:pt x="169534" y="403012"/>
                </a:lnTo>
                <a:lnTo>
                  <a:pt x="143672" y="438219"/>
                </a:lnTo>
                <a:lnTo>
                  <a:pt x="119742" y="474494"/>
                </a:lnTo>
                <a:lnTo>
                  <a:pt x="97804" y="511785"/>
                </a:lnTo>
                <a:lnTo>
                  <a:pt x="77921" y="550041"/>
                </a:lnTo>
                <a:lnTo>
                  <a:pt x="60150" y="589214"/>
                </a:lnTo>
                <a:lnTo>
                  <a:pt x="44554" y="629251"/>
                </a:lnTo>
                <a:lnTo>
                  <a:pt x="31191" y="670101"/>
                </a:lnTo>
                <a:lnTo>
                  <a:pt x="20123" y="711715"/>
                </a:lnTo>
                <a:lnTo>
                  <a:pt x="11409" y="754042"/>
                </a:lnTo>
                <a:lnTo>
                  <a:pt x="5111" y="797030"/>
                </a:lnTo>
                <a:lnTo>
                  <a:pt x="1287" y="840629"/>
                </a:lnTo>
                <a:lnTo>
                  <a:pt x="0" y="884789"/>
                </a:lnTo>
                <a:lnTo>
                  <a:pt x="1309" y="929295"/>
                </a:lnTo>
                <a:lnTo>
                  <a:pt x="5195" y="973224"/>
                </a:lnTo>
                <a:lnTo>
                  <a:pt x="11597" y="1016527"/>
                </a:lnTo>
                <a:lnTo>
                  <a:pt x="20452" y="1059151"/>
                </a:lnTo>
                <a:lnTo>
                  <a:pt x="31698" y="1101045"/>
                </a:lnTo>
                <a:lnTo>
                  <a:pt x="45274" y="1142158"/>
                </a:lnTo>
                <a:lnTo>
                  <a:pt x="61119" y="1182437"/>
                </a:lnTo>
                <a:lnTo>
                  <a:pt x="79169" y="1221832"/>
                </a:lnTo>
                <a:lnTo>
                  <a:pt x="99363" y="1260291"/>
                </a:lnTo>
                <a:lnTo>
                  <a:pt x="121640" y="1297762"/>
                </a:lnTo>
                <a:lnTo>
                  <a:pt x="145937" y="1334194"/>
                </a:lnTo>
                <a:lnTo>
                  <a:pt x="172193" y="1369535"/>
                </a:lnTo>
                <a:lnTo>
                  <a:pt x="200346" y="1403733"/>
                </a:lnTo>
                <a:lnTo>
                  <a:pt x="230334" y="1436738"/>
                </a:lnTo>
                <a:lnTo>
                  <a:pt x="262094" y="1468498"/>
                </a:lnTo>
                <a:lnTo>
                  <a:pt x="295566" y="1498960"/>
                </a:lnTo>
                <a:lnTo>
                  <a:pt x="330688" y="1528075"/>
                </a:lnTo>
                <a:lnTo>
                  <a:pt x="367397" y="1555789"/>
                </a:lnTo>
                <a:lnTo>
                  <a:pt x="405632" y="1582052"/>
                </a:lnTo>
                <a:lnTo>
                  <a:pt x="445330" y="1606812"/>
                </a:lnTo>
                <a:lnTo>
                  <a:pt x="486431" y="1630018"/>
                </a:lnTo>
                <a:lnTo>
                  <a:pt x="528872" y="1651617"/>
                </a:lnTo>
                <a:lnTo>
                  <a:pt x="572591" y="1671559"/>
                </a:lnTo>
                <a:lnTo>
                  <a:pt x="617526" y="1689792"/>
                </a:lnTo>
                <a:lnTo>
                  <a:pt x="663616" y="1706264"/>
                </a:lnTo>
                <a:lnTo>
                  <a:pt x="710799" y="1720925"/>
                </a:lnTo>
                <a:lnTo>
                  <a:pt x="759013" y="1733721"/>
                </a:lnTo>
                <a:lnTo>
                  <a:pt x="808196" y="1744603"/>
                </a:lnTo>
                <a:lnTo>
                  <a:pt x="858287" y="1753517"/>
                </a:lnTo>
                <a:lnTo>
                  <a:pt x="909222" y="1760414"/>
                </a:lnTo>
                <a:lnTo>
                  <a:pt x="960941" y="1765240"/>
                </a:lnTo>
                <a:lnTo>
                  <a:pt x="1013382" y="1767946"/>
                </a:lnTo>
                <a:lnTo>
                  <a:pt x="1073925" y="2465893"/>
                </a:lnTo>
                <a:lnTo>
                  <a:pt x="1115798" y="1766961"/>
                </a:lnTo>
                <a:lnTo>
                  <a:pt x="1167155" y="1763327"/>
                </a:lnTo>
                <a:lnTo>
                  <a:pt x="1217784" y="1757656"/>
                </a:lnTo>
                <a:lnTo>
                  <a:pt x="1267627" y="1749996"/>
                </a:lnTo>
                <a:lnTo>
                  <a:pt x="1316623" y="1740399"/>
                </a:lnTo>
                <a:lnTo>
                  <a:pt x="1364714" y="1728912"/>
                </a:lnTo>
                <a:lnTo>
                  <a:pt x="1411840" y="1715585"/>
                </a:lnTo>
                <a:lnTo>
                  <a:pt x="1457942" y="1700468"/>
                </a:lnTo>
                <a:lnTo>
                  <a:pt x="1502962" y="1683609"/>
                </a:lnTo>
                <a:lnTo>
                  <a:pt x="1546839" y="1665059"/>
                </a:lnTo>
                <a:lnTo>
                  <a:pt x="1589515" y="1644865"/>
                </a:lnTo>
                <a:lnTo>
                  <a:pt x="1630930" y="1623079"/>
                </a:lnTo>
                <a:lnTo>
                  <a:pt x="1671026" y="1599748"/>
                </a:lnTo>
                <a:lnTo>
                  <a:pt x="1709743" y="1574922"/>
                </a:lnTo>
                <a:lnTo>
                  <a:pt x="1747022" y="1548651"/>
                </a:lnTo>
                <a:lnTo>
                  <a:pt x="1782803" y="1520984"/>
                </a:lnTo>
                <a:lnTo>
                  <a:pt x="1817028" y="1491970"/>
                </a:lnTo>
                <a:lnTo>
                  <a:pt x="1849637" y="1461658"/>
                </a:lnTo>
                <a:lnTo>
                  <a:pt x="1880572" y="1430098"/>
                </a:lnTo>
                <a:lnTo>
                  <a:pt x="1909772" y="1397339"/>
                </a:lnTo>
                <a:lnTo>
                  <a:pt x="1937179" y="1363430"/>
                </a:lnTo>
                <a:lnTo>
                  <a:pt x="1962734" y="1328421"/>
                </a:lnTo>
                <a:lnTo>
                  <a:pt x="1986377" y="1292360"/>
                </a:lnTo>
                <a:lnTo>
                  <a:pt x="2008049" y="1255298"/>
                </a:lnTo>
                <a:lnTo>
                  <a:pt x="2027692" y="1217283"/>
                </a:lnTo>
                <a:lnTo>
                  <a:pt x="2045245" y="1178365"/>
                </a:lnTo>
                <a:lnTo>
                  <a:pt x="2060650" y="1138593"/>
                </a:lnTo>
                <a:lnTo>
                  <a:pt x="2073847" y="1098017"/>
                </a:lnTo>
                <a:lnTo>
                  <a:pt x="2084777" y="1056685"/>
                </a:lnTo>
                <a:lnTo>
                  <a:pt x="2093382" y="1014647"/>
                </a:lnTo>
                <a:lnTo>
                  <a:pt x="2099601" y="971952"/>
                </a:lnTo>
                <a:lnTo>
                  <a:pt x="2103376" y="928650"/>
                </a:lnTo>
                <a:lnTo>
                  <a:pt x="2104647" y="884789"/>
                </a:lnTo>
                <a:lnTo>
                  <a:pt x="2103360" y="840629"/>
                </a:lnTo>
                <a:lnTo>
                  <a:pt x="2099536" y="797030"/>
                </a:lnTo>
                <a:lnTo>
                  <a:pt x="2093237" y="754042"/>
                </a:lnTo>
                <a:lnTo>
                  <a:pt x="2084524" y="711715"/>
                </a:lnTo>
                <a:lnTo>
                  <a:pt x="2073455" y="670101"/>
                </a:lnTo>
                <a:lnTo>
                  <a:pt x="2060093" y="629251"/>
                </a:lnTo>
                <a:lnTo>
                  <a:pt x="2044496" y="589214"/>
                </a:lnTo>
                <a:lnTo>
                  <a:pt x="2026725" y="550041"/>
                </a:lnTo>
                <a:lnTo>
                  <a:pt x="2006841" y="511785"/>
                </a:lnTo>
                <a:lnTo>
                  <a:pt x="1984903" y="474494"/>
                </a:lnTo>
                <a:lnTo>
                  <a:pt x="1960973" y="438219"/>
                </a:lnTo>
                <a:lnTo>
                  <a:pt x="1935110" y="403012"/>
                </a:lnTo>
                <a:lnTo>
                  <a:pt x="1907375" y="368923"/>
                </a:lnTo>
                <a:lnTo>
                  <a:pt x="1877827" y="336003"/>
                </a:lnTo>
                <a:lnTo>
                  <a:pt x="1846528" y="304302"/>
                </a:lnTo>
                <a:lnTo>
                  <a:pt x="1813537" y="273872"/>
                </a:lnTo>
                <a:lnTo>
                  <a:pt x="1778915" y="244762"/>
                </a:lnTo>
                <a:lnTo>
                  <a:pt x="1742723" y="217024"/>
                </a:lnTo>
                <a:lnTo>
                  <a:pt x="1705019" y="190708"/>
                </a:lnTo>
                <a:lnTo>
                  <a:pt x="1665866" y="165864"/>
                </a:lnTo>
                <a:lnTo>
                  <a:pt x="1625322" y="142545"/>
                </a:lnTo>
                <a:lnTo>
                  <a:pt x="1583449" y="120799"/>
                </a:lnTo>
                <a:lnTo>
                  <a:pt x="1540306" y="100679"/>
                </a:lnTo>
                <a:lnTo>
                  <a:pt x="1495954" y="82234"/>
                </a:lnTo>
                <a:lnTo>
                  <a:pt x="1450453" y="65516"/>
                </a:lnTo>
                <a:lnTo>
                  <a:pt x="1403864" y="50574"/>
                </a:lnTo>
                <a:lnTo>
                  <a:pt x="1356246" y="37461"/>
                </a:lnTo>
                <a:lnTo>
                  <a:pt x="1307661" y="26225"/>
                </a:lnTo>
                <a:lnTo>
                  <a:pt x="1258167" y="16919"/>
                </a:lnTo>
                <a:lnTo>
                  <a:pt x="1207827" y="9593"/>
                </a:lnTo>
                <a:lnTo>
                  <a:pt x="1156699" y="4297"/>
                </a:lnTo>
                <a:lnTo>
                  <a:pt x="1104845" y="1082"/>
                </a:lnTo>
                <a:lnTo>
                  <a:pt x="10523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937180" y="5235442"/>
            <a:ext cx="2105025" cy="2466340"/>
          </a:xfrm>
          <a:custGeom>
            <a:avLst/>
            <a:gdLst/>
            <a:ahLst/>
            <a:cxnLst/>
            <a:rect l="l" t="t" r="r" b="b"/>
            <a:pathLst>
              <a:path w="2105025" h="2466340">
                <a:moveTo>
                  <a:pt x="1052323" y="0"/>
                </a:moveTo>
                <a:lnTo>
                  <a:pt x="999802" y="1082"/>
                </a:lnTo>
                <a:lnTo>
                  <a:pt x="947946" y="4297"/>
                </a:lnTo>
                <a:lnTo>
                  <a:pt x="896818" y="9593"/>
                </a:lnTo>
                <a:lnTo>
                  <a:pt x="846477" y="16919"/>
                </a:lnTo>
                <a:lnTo>
                  <a:pt x="796983" y="26225"/>
                </a:lnTo>
                <a:lnTo>
                  <a:pt x="748397" y="37461"/>
                </a:lnTo>
                <a:lnTo>
                  <a:pt x="700779" y="50574"/>
                </a:lnTo>
                <a:lnTo>
                  <a:pt x="654189" y="65516"/>
                </a:lnTo>
                <a:lnTo>
                  <a:pt x="608689" y="82234"/>
                </a:lnTo>
                <a:lnTo>
                  <a:pt x="564336" y="100679"/>
                </a:lnTo>
                <a:lnTo>
                  <a:pt x="521194" y="120799"/>
                </a:lnTo>
                <a:lnTo>
                  <a:pt x="479320" y="142545"/>
                </a:lnTo>
                <a:lnTo>
                  <a:pt x="438777" y="165864"/>
                </a:lnTo>
                <a:lnTo>
                  <a:pt x="399623" y="190708"/>
                </a:lnTo>
                <a:lnTo>
                  <a:pt x="361920" y="217024"/>
                </a:lnTo>
                <a:lnTo>
                  <a:pt x="325727" y="244762"/>
                </a:lnTo>
                <a:lnTo>
                  <a:pt x="291106" y="273872"/>
                </a:lnTo>
                <a:lnTo>
                  <a:pt x="258115" y="304302"/>
                </a:lnTo>
                <a:lnTo>
                  <a:pt x="226817" y="336003"/>
                </a:lnTo>
                <a:lnTo>
                  <a:pt x="197269" y="368923"/>
                </a:lnTo>
                <a:lnTo>
                  <a:pt x="169534" y="403012"/>
                </a:lnTo>
                <a:lnTo>
                  <a:pt x="143672" y="438219"/>
                </a:lnTo>
                <a:lnTo>
                  <a:pt x="119742" y="474494"/>
                </a:lnTo>
                <a:lnTo>
                  <a:pt x="97804" y="511785"/>
                </a:lnTo>
                <a:lnTo>
                  <a:pt x="77921" y="550041"/>
                </a:lnTo>
                <a:lnTo>
                  <a:pt x="60150" y="589214"/>
                </a:lnTo>
                <a:lnTo>
                  <a:pt x="44554" y="629251"/>
                </a:lnTo>
                <a:lnTo>
                  <a:pt x="31191" y="670101"/>
                </a:lnTo>
                <a:lnTo>
                  <a:pt x="20123" y="711715"/>
                </a:lnTo>
                <a:lnTo>
                  <a:pt x="11409" y="754042"/>
                </a:lnTo>
                <a:lnTo>
                  <a:pt x="5111" y="797030"/>
                </a:lnTo>
                <a:lnTo>
                  <a:pt x="1287" y="840629"/>
                </a:lnTo>
                <a:lnTo>
                  <a:pt x="0" y="884789"/>
                </a:lnTo>
                <a:lnTo>
                  <a:pt x="1309" y="929295"/>
                </a:lnTo>
                <a:lnTo>
                  <a:pt x="5195" y="973224"/>
                </a:lnTo>
                <a:lnTo>
                  <a:pt x="11597" y="1016527"/>
                </a:lnTo>
                <a:lnTo>
                  <a:pt x="20452" y="1059151"/>
                </a:lnTo>
                <a:lnTo>
                  <a:pt x="31698" y="1101045"/>
                </a:lnTo>
                <a:lnTo>
                  <a:pt x="45274" y="1142158"/>
                </a:lnTo>
                <a:lnTo>
                  <a:pt x="61119" y="1182437"/>
                </a:lnTo>
                <a:lnTo>
                  <a:pt x="79169" y="1221832"/>
                </a:lnTo>
                <a:lnTo>
                  <a:pt x="99363" y="1260291"/>
                </a:lnTo>
                <a:lnTo>
                  <a:pt x="121640" y="1297762"/>
                </a:lnTo>
                <a:lnTo>
                  <a:pt x="145937" y="1334194"/>
                </a:lnTo>
                <a:lnTo>
                  <a:pt x="172193" y="1369535"/>
                </a:lnTo>
                <a:lnTo>
                  <a:pt x="200346" y="1403733"/>
                </a:lnTo>
                <a:lnTo>
                  <a:pt x="230334" y="1436738"/>
                </a:lnTo>
                <a:lnTo>
                  <a:pt x="262094" y="1468498"/>
                </a:lnTo>
                <a:lnTo>
                  <a:pt x="295566" y="1498960"/>
                </a:lnTo>
                <a:lnTo>
                  <a:pt x="330688" y="1528075"/>
                </a:lnTo>
                <a:lnTo>
                  <a:pt x="367397" y="1555789"/>
                </a:lnTo>
                <a:lnTo>
                  <a:pt x="405632" y="1582052"/>
                </a:lnTo>
                <a:lnTo>
                  <a:pt x="445330" y="1606812"/>
                </a:lnTo>
                <a:lnTo>
                  <a:pt x="486431" y="1630018"/>
                </a:lnTo>
                <a:lnTo>
                  <a:pt x="528872" y="1651617"/>
                </a:lnTo>
                <a:lnTo>
                  <a:pt x="572591" y="1671559"/>
                </a:lnTo>
                <a:lnTo>
                  <a:pt x="617526" y="1689792"/>
                </a:lnTo>
                <a:lnTo>
                  <a:pt x="663616" y="1706264"/>
                </a:lnTo>
                <a:lnTo>
                  <a:pt x="710799" y="1720925"/>
                </a:lnTo>
                <a:lnTo>
                  <a:pt x="759013" y="1733721"/>
                </a:lnTo>
                <a:lnTo>
                  <a:pt x="808196" y="1744603"/>
                </a:lnTo>
                <a:lnTo>
                  <a:pt x="858287" y="1753517"/>
                </a:lnTo>
                <a:lnTo>
                  <a:pt x="909222" y="1760414"/>
                </a:lnTo>
                <a:lnTo>
                  <a:pt x="960941" y="1765240"/>
                </a:lnTo>
                <a:lnTo>
                  <a:pt x="1013382" y="1767946"/>
                </a:lnTo>
                <a:lnTo>
                  <a:pt x="1073925" y="2465893"/>
                </a:lnTo>
                <a:lnTo>
                  <a:pt x="1115798" y="1766961"/>
                </a:lnTo>
                <a:lnTo>
                  <a:pt x="1167155" y="1763327"/>
                </a:lnTo>
                <a:lnTo>
                  <a:pt x="1217784" y="1757656"/>
                </a:lnTo>
                <a:lnTo>
                  <a:pt x="1267627" y="1749996"/>
                </a:lnTo>
                <a:lnTo>
                  <a:pt x="1316623" y="1740399"/>
                </a:lnTo>
                <a:lnTo>
                  <a:pt x="1364714" y="1728912"/>
                </a:lnTo>
                <a:lnTo>
                  <a:pt x="1411840" y="1715585"/>
                </a:lnTo>
                <a:lnTo>
                  <a:pt x="1457942" y="1700468"/>
                </a:lnTo>
                <a:lnTo>
                  <a:pt x="1502962" y="1683609"/>
                </a:lnTo>
                <a:lnTo>
                  <a:pt x="1546839" y="1665059"/>
                </a:lnTo>
                <a:lnTo>
                  <a:pt x="1589515" y="1644865"/>
                </a:lnTo>
                <a:lnTo>
                  <a:pt x="1630930" y="1623079"/>
                </a:lnTo>
                <a:lnTo>
                  <a:pt x="1671026" y="1599748"/>
                </a:lnTo>
                <a:lnTo>
                  <a:pt x="1709743" y="1574922"/>
                </a:lnTo>
                <a:lnTo>
                  <a:pt x="1747022" y="1548651"/>
                </a:lnTo>
                <a:lnTo>
                  <a:pt x="1782803" y="1520984"/>
                </a:lnTo>
                <a:lnTo>
                  <a:pt x="1817028" y="1491970"/>
                </a:lnTo>
                <a:lnTo>
                  <a:pt x="1849637" y="1461658"/>
                </a:lnTo>
                <a:lnTo>
                  <a:pt x="1880572" y="1430098"/>
                </a:lnTo>
                <a:lnTo>
                  <a:pt x="1909772" y="1397339"/>
                </a:lnTo>
                <a:lnTo>
                  <a:pt x="1937179" y="1363430"/>
                </a:lnTo>
                <a:lnTo>
                  <a:pt x="1962734" y="1328421"/>
                </a:lnTo>
                <a:lnTo>
                  <a:pt x="1986377" y="1292360"/>
                </a:lnTo>
                <a:lnTo>
                  <a:pt x="2008049" y="1255298"/>
                </a:lnTo>
                <a:lnTo>
                  <a:pt x="2027692" y="1217283"/>
                </a:lnTo>
                <a:lnTo>
                  <a:pt x="2045245" y="1178365"/>
                </a:lnTo>
                <a:lnTo>
                  <a:pt x="2060650" y="1138593"/>
                </a:lnTo>
                <a:lnTo>
                  <a:pt x="2073847" y="1098017"/>
                </a:lnTo>
                <a:lnTo>
                  <a:pt x="2084777" y="1056685"/>
                </a:lnTo>
                <a:lnTo>
                  <a:pt x="2093382" y="1014647"/>
                </a:lnTo>
                <a:lnTo>
                  <a:pt x="2099601" y="971952"/>
                </a:lnTo>
                <a:lnTo>
                  <a:pt x="2103376" y="928650"/>
                </a:lnTo>
                <a:lnTo>
                  <a:pt x="2104647" y="884789"/>
                </a:lnTo>
                <a:lnTo>
                  <a:pt x="2103360" y="840629"/>
                </a:lnTo>
                <a:lnTo>
                  <a:pt x="2099536" y="797030"/>
                </a:lnTo>
                <a:lnTo>
                  <a:pt x="2093238" y="754042"/>
                </a:lnTo>
                <a:lnTo>
                  <a:pt x="2084524" y="711715"/>
                </a:lnTo>
                <a:lnTo>
                  <a:pt x="2073456" y="670101"/>
                </a:lnTo>
                <a:lnTo>
                  <a:pt x="2060093" y="629251"/>
                </a:lnTo>
                <a:lnTo>
                  <a:pt x="2044497" y="589214"/>
                </a:lnTo>
                <a:lnTo>
                  <a:pt x="2026726" y="550041"/>
                </a:lnTo>
                <a:lnTo>
                  <a:pt x="2006842" y="511785"/>
                </a:lnTo>
                <a:lnTo>
                  <a:pt x="1984905" y="474494"/>
                </a:lnTo>
                <a:lnTo>
                  <a:pt x="1960975" y="438219"/>
                </a:lnTo>
                <a:lnTo>
                  <a:pt x="1935113" y="403012"/>
                </a:lnTo>
                <a:lnTo>
                  <a:pt x="1907378" y="368923"/>
                </a:lnTo>
                <a:lnTo>
                  <a:pt x="1877830" y="336003"/>
                </a:lnTo>
                <a:lnTo>
                  <a:pt x="1846531" y="304302"/>
                </a:lnTo>
                <a:lnTo>
                  <a:pt x="1813541" y="273872"/>
                </a:lnTo>
                <a:lnTo>
                  <a:pt x="1778919" y="244762"/>
                </a:lnTo>
                <a:lnTo>
                  <a:pt x="1742727" y="217024"/>
                </a:lnTo>
                <a:lnTo>
                  <a:pt x="1705024" y="190708"/>
                </a:lnTo>
                <a:lnTo>
                  <a:pt x="1665870" y="165864"/>
                </a:lnTo>
                <a:lnTo>
                  <a:pt x="1625327" y="142545"/>
                </a:lnTo>
                <a:lnTo>
                  <a:pt x="1583453" y="120799"/>
                </a:lnTo>
                <a:lnTo>
                  <a:pt x="1540310" y="100679"/>
                </a:lnTo>
                <a:lnTo>
                  <a:pt x="1495958" y="82234"/>
                </a:lnTo>
                <a:lnTo>
                  <a:pt x="1450458" y="65516"/>
                </a:lnTo>
                <a:lnTo>
                  <a:pt x="1403868" y="50574"/>
                </a:lnTo>
                <a:lnTo>
                  <a:pt x="1356250" y="37461"/>
                </a:lnTo>
                <a:lnTo>
                  <a:pt x="1307664" y="26225"/>
                </a:lnTo>
                <a:lnTo>
                  <a:pt x="1258170" y="16919"/>
                </a:lnTo>
                <a:lnTo>
                  <a:pt x="1207829" y="9593"/>
                </a:lnTo>
                <a:lnTo>
                  <a:pt x="1156701" y="4297"/>
                </a:lnTo>
                <a:lnTo>
                  <a:pt x="1104845" y="1082"/>
                </a:lnTo>
                <a:lnTo>
                  <a:pt x="10523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8500129" y="5361031"/>
            <a:ext cx="3261360" cy="4159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797560" marR="1068705" indent="-2540">
              <a:lnSpc>
                <a:spcPct val="113100"/>
              </a:lnSpc>
              <a:spcBef>
                <a:spcPts val="95"/>
              </a:spcBef>
            </a:pPr>
            <a:r>
              <a:rPr dirty="0" sz="1700" spc="-95" b="1">
                <a:latin typeface="Arial"/>
                <a:cs typeface="Arial"/>
              </a:rPr>
              <a:t>An </a:t>
            </a:r>
            <a:r>
              <a:rPr dirty="0" sz="1700" spc="-75" b="1">
                <a:latin typeface="Arial"/>
                <a:cs typeface="Arial"/>
              </a:rPr>
              <a:t>Order </a:t>
            </a:r>
            <a:r>
              <a:rPr dirty="0" sz="1700" spc="-40" b="1">
                <a:latin typeface="Arial"/>
                <a:cs typeface="Arial"/>
              </a:rPr>
              <a:t>is  </a:t>
            </a:r>
            <a:r>
              <a:rPr dirty="0" sz="1700" spc="-35" b="1">
                <a:latin typeface="Arial"/>
                <a:cs typeface="Arial"/>
              </a:rPr>
              <a:t>something</a:t>
            </a:r>
            <a:r>
              <a:rPr dirty="0" sz="1700" spc="-135" b="1">
                <a:latin typeface="Arial"/>
                <a:cs typeface="Arial"/>
              </a:rPr>
              <a:t> </a:t>
            </a:r>
            <a:r>
              <a:rPr dirty="0" sz="1700" spc="-40" b="1">
                <a:latin typeface="Arial"/>
                <a:cs typeface="Arial"/>
              </a:rPr>
              <a:t>we  </a:t>
            </a:r>
            <a:r>
              <a:rPr dirty="0" sz="1700" spc="-10" b="1">
                <a:latin typeface="Arial"/>
                <a:cs typeface="Arial"/>
              </a:rPr>
              <a:t>fulfill </a:t>
            </a:r>
            <a:r>
              <a:rPr dirty="0" sz="1700" spc="-25" b="1">
                <a:latin typeface="Arial"/>
                <a:cs typeface="Arial"/>
              </a:rPr>
              <a:t>from  </a:t>
            </a:r>
            <a:r>
              <a:rPr dirty="0" sz="1700" spc="-50" b="1">
                <a:latin typeface="Arial"/>
                <a:cs typeface="Arial"/>
              </a:rPr>
              <a:t>warehouse  inventory!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9815"/>
              </a:lnSpc>
              <a:spcBef>
                <a:spcPts val="1385"/>
              </a:spcBef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81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9613" y="6641547"/>
            <a:ext cx="1543875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195">
                <a:latin typeface="Arial"/>
                <a:cs typeface="Arial"/>
              </a:rPr>
              <a:t>the </a:t>
            </a:r>
            <a:r>
              <a:rPr dirty="0" sz="15000" spc="-1585">
                <a:latin typeface="Arial"/>
                <a:cs typeface="Arial"/>
              </a:rPr>
              <a:t>ubiquitous</a:t>
            </a:r>
            <a:r>
              <a:rPr dirty="0" sz="15000" spc="-2575">
                <a:latin typeface="Arial"/>
                <a:cs typeface="Arial"/>
              </a:rPr>
              <a:t> </a:t>
            </a:r>
            <a:r>
              <a:rPr dirty="0" sz="15000" spc="-1855">
                <a:latin typeface="Arial"/>
                <a:cs typeface="Arial"/>
              </a:rPr>
              <a:t>language</a:t>
            </a:r>
            <a:endParaRPr sz="1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2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" y="1785646"/>
            <a:ext cx="6333490" cy="5582285"/>
          </a:xfrm>
          <a:custGeom>
            <a:avLst/>
            <a:gdLst/>
            <a:ahLst/>
            <a:cxnLst/>
            <a:rect l="l" t="t" r="r" b="b"/>
            <a:pathLst>
              <a:path w="6333490" h="5582284">
                <a:moveTo>
                  <a:pt x="5263962" y="0"/>
                </a:moveTo>
                <a:lnTo>
                  <a:pt x="1074184" y="0"/>
                </a:lnTo>
                <a:lnTo>
                  <a:pt x="826172" y="1526"/>
                </a:lnTo>
                <a:lnTo>
                  <a:pt x="774600" y="2981"/>
                </a:lnTo>
                <a:lnTo>
                  <a:pt x="726296" y="5152"/>
                </a:lnTo>
                <a:lnTo>
                  <a:pt x="680810" y="8181"/>
                </a:lnTo>
                <a:lnTo>
                  <a:pt x="637689" y="12213"/>
                </a:lnTo>
                <a:lnTo>
                  <a:pt x="596483" y="17389"/>
                </a:lnTo>
                <a:lnTo>
                  <a:pt x="556738" y="23853"/>
                </a:lnTo>
                <a:lnTo>
                  <a:pt x="518005" y="31749"/>
                </a:lnTo>
                <a:lnTo>
                  <a:pt x="479830" y="41219"/>
                </a:lnTo>
                <a:lnTo>
                  <a:pt x="441763" y="52406"/>
                </a:lnTo>
                <a:lnTo>
                  <a:pt x="397346" y="70447"/>
                </a:lnTo>
                <a:lnTo>
                  <a:pt x="354661" y="91552"/>
                </a:lnTo>
                <a:lnTo>
                  <a:pt x="313843" y="115585"/>
                </a:lnTo>
                <a:lnTo>
                  <a:pt x="275023" y="142416"/>
                </a:lnTo>
                <a:lnTo>
                  <a:pt x="238335" y="171911"/>
                </a:lnTo>
                <a:lnTo>
                  <a:pt x="203912" y="203937"/>
                </a:lnTo>
                <a:lnTo>
                  <a:pt x="171887" y="238361"/>
                </a:lnTo>
                <a:lnTo>
                  <a:pt x="142392" y="275050"/>
                </a:lnTo>
                <a:lnTo>
                  <a:pt x="115561" y="313871"/>
                </a:lnTo>
                <a:lnTo>
                  <a:pt x="91528" y="354691"/>
                </a:lnTo>
                <a:lnTo>
                  <a:pt x="70424" y="397378"/>
                </a:lnTo>
                <a:lnTo>
                  <a:pt x="52382" y="441798"/>
                </a:lnTo>
                <a:lnTo>
                  <a:pt x="41194" y="479862"/>
                </a:lnTo>
                <a:lnTo>
                  <a:pt x="31722" y="518035"/>
                </a:lnTo>
                <a:lnTo>
                  <a:pt x="23820" y="556767"/>
                </a:lnTo>
                <a:lnTo>
                  <a:pt x="17348" y="596510"/>
                </a:lnTo>
                <a:lnTo>
                  <a:pt x="12163" y="637716"/>
                </a:lnTo>
                <a:lnTo>
                  <a:pt x="8126" y="680835"/>
                </a:lnTo>
                <a:lnTo>
                  <a:pt x="5128" y="725579"/>
                </a:lnTo>
                <a:lnTo>
                  <a:pt x="2957" y="773516"/>
                </a:lnTo>
                <a:lnTo>
                  <a:pt x="1502" y="824619"/>
                </a:lnTo>
                <a:lnTo>
                  <a:pt x="620" y="879325"/>
                </a:lnTo>
                <a:lnTo>
                  <a:pt x="166" y="938074"/>
                </a:lnTo>
                <a:lnTo>
                  <a:pt x="0" y="1001304"/>
                </a:lnTo>
                <a:lnTo>
                  <a:pt x="9" y="4580577"/>
                </a:lnTo>
                <a:lnTo>
                  <a:pt x="166" y="4640927"/>
                </a:lnTo>
                <a:lnTo>
                  <a:pt x="620" y="4700392"/>
                </a:lnTo>
                <a:lnTo>
                  <a:pt x="1502" y="4755685"/>
                </a:lnTo>
                <a:lnTo>
                  <a:pt x="2957" y="4807257"/>
                </a:lnTo>
                <a:lnTo>
                  <a:pt x="5128" y="4855560"/>
                </a:lnTo>
                <a:lnTo>
                  <a:pt x="8201" y="4901513"/>
                </a:lnTo>
                <a:lnTo>
                  <a:pt x="12223" y="4944436"/>
                </a:lnTo>
                <a:lnTo>
                  <a:pt x="17388" y="4985510"/>
                </a:lnTo>
                <a:lnTo>
                  <a:pt x="23841" y="5025173"/>
                </a:lnTo>
                <a:lnTo>
                  <a:pt x="31729" y="5063864"/>
                </a:lnTo>
                <a:lnTo>
                  <a:pt x="41196" y="5102021"/>
                </a:lnTo>
                <a:lnTo>
                  <a:pt x="52382" y="5140084"/>
                </a:lnTo>
                <a:lnTo>
                  <a:pt x="70424" y="5184503"/>
                </a:lnTo>
                <a:lnTo>
                  <a:pt x="91528" y="5227189"/>
                </a:lnTo>
                <a:lnTo>
                  <a:pt x="115561" y="5268009"/>
                </a:lnTo>
                <a:lnTo>
                  <a:pt x="142392" y="5306829"/>
                </a:lnTo>
                <a:lnTo>
                  <a:pt x="171887" y="5343517"/>
                </a:lnTo>
                <a:lnTo>
                  <a:pt x="203912" y="5377940"/>
                </a:lnTo>
                <a:lnTo>
                  <a:pt x="238335" y="5409966"/>
                </a:lnTo>
                <a:lnTo>
                  <a:pt x="275023" y="5439460"/>
                </a:lnTo>
                <a:lnTo>
                  <a:pt x="313843" y="5466292"/>
                </a:lnTo>
                <a:lnTo>
                  <a:pt x="354661" y="5490326"/>
                </a:lnTo>
                <a:lnTo>
                  <a:pt x="397346" y="5511432"/>
                </a:lnTo>
                <a:lnTo>
                  <a:pt x="441763" y="5529475"/>
                </a:lnTo>
                <a:lnTo>
                  <a:pt x="479828" y="5540663"/>
                </a:lnTo>
                <a:lnTo>
                  <a:pt x="517988" y="5550132"/>
                </a:lnTo>
                <a:lnTo>
                  <a:pt x="556680" y="5558028"/>
                </a:lnTo>
                <a:lnTo>
                  <a:pt x="596344" y="5564492"/>
                </a:lnTo>
                <a:lnTo>
                  <a:pt x="637419" y="5569669"/>
                </a:lnTo>
                <a:lnTo>
                  <a:pt x="680343" y="5573700"/>
                </a:lnTo>
                <a:lnTo>
                  <a:pt x="725554" y="5576729"/>
                </a:lnTo>
                <a:lnTo>
                  <a:pt x="773492" y="5578900"/>
                </a:lnTo>
                <a:lnTo>
                  <a:pt x="824595" y="5580355"/>
                </a:lnTo>
                <a:lnTo>
                  <a:pt x="879301" y="5581238"/>
                </a:lnTo>
                <a:lnTo>
                  <a:pt x="1069430" y="5581882"/>
                </a:lnTo>
                <a:lnTo>
                  <a:pt x="5259198" y="5581882"/>
                </a:lnTo>
                <a:lnTo>
                  <a:pt x="5392455" y="5581691"/>
                </a:lnTo>
                <a:lnTo>
                  <a:pt x="5507216" y="5580355"/>
                </a:lnTo>
                <a:lnTo>
                  <a:pt x="5558789" y="5578900"/>
                </a:lnTo>
                <a:lnTo>
                  <a:pt x="5607093" y="5576729"/>
                </a:lnTo>
                <a:lnTo>
                  <a:pt x="5652579" y="5573700"/>
                </a:lnTo>
                <a:lnTo>
                  <a:pt x="5695700" y="5569669"/>
                </a:lnTo>
                <a:lnTo>
                  <a:pt x="5736905" y="5564492"/>
                </a:lnTo>
                <a:lnTo>
                  <a:pt x="5776649" y="5558028"/>
                </a:lnTo>
                <a:lnTo>
                  <a:pt x="5815381" y="5550132"/>
                </a:lnTo>
                <a:lnTo>
                  <a:pt x="5853553" y="5540663"/>
                </a:lnTo>
                <a:lnTo>
                  <a:pt x="5891618" y="5529475"/>
                </a:lnTo>
                <a:lnTo>
                  <a:pt x="5936038" y="5511432"/>
                </a:lnTo>
                <a:lnTo>
                  <a:pt x="5978724" y="5490326"/>
                </a:lnTo>
                <a:lnTo>
                  <a:pt x="6019543" y="5466292"/>
                </a:lnTo>
                <a:lnTo>
                  <a:pt x="6058364" y="5439460"/>
                </a:lnTo>
                <a:lnTo>
                  <a:pt x="6095052" y="5409966"/>
                </a:lnTo>
                <a:lnTo>
                  <a:pt x="6129475" y="5377940"/>
                </a:lnTo>
                <a:lnTo>
                  <a:pt x="6161500" y="5343517"/>
                </a:lnTo>
                <a:lnTo>
                  <a:pt x="6190995" y="5306829"/>
                </a:lnTo>
                <a:lnTo>
                  <a:pt x="6217826" y="5268009"/>
                </a:lnTo>
                <a:lnTo>
                  <a:pt x="6241861" y="5227189"/>
                </a:lnTo>
                <a:lnTo>
                  <a:pt x="6262966" y="5184503"/>
                </a:lnTo>
                <a:lnTo>
                  <a:pt x="6281010" y="5140084"/>
                </a:lnTo>
                <a:lnTo>
                  <a:pt x="6292197" y="5102019"/>
                </a:lnTo>
                <a:lnTo>
                  <a:pt x="6301670" y="5063846"/>
                </a:lnTo>
                <a:lnTo>
                  <a:pt x="6309572" y="5025114"/>
                </a:lnTo>
                <a:lnTo>
                  <a:pt x="6316044" y="4985371"/>
                </a:lnTo>
                <a:lnTo>
                  <a:pt x="6321229" y="4944166"/>
                </a:lnTo>
                <a:lnTo>
                  <a:pt x="6325266" y="4901046"/>
                </a:lnTo>
                <a:lnTo>
                  <a:pt x="6328264" y="4856303"/>
                </a:lnTo>
                <a:lnTo>
                  <a:pt x="6330435" y="4808365"/>
                </a:lnTo>
                <a:lnTo>
                  <a:pt x="6331890" y="4757263"/>
                </a:lnTo>
                <a:lnTo>
                  <a:pt x="6332772" y="4702556"/>
                </a:lnTo>
                <a:lnTo>
                  <a:pt x="6333225" y="4643807"/>
                </a:lnTo>
                <a:lnTo>
                  <a:pt x="6333392" y="4580577"/>
                </a:lnTo>
                <a:lnTo>
                  <a:pt x="6333383" y="1001304"/>
                </a:lnTo>
                <a:lnTo>
                  <a:pt x="6333225" y="940954"/>
                </a:lnTo>
                <a:lnTo>
                  <a:pt x="6332772" y="881489"/>
                </a:lnTo>
                <a:lnTo>
                  <a:pt x="6331890" y="826196"/>
                </a:lnTo>
                <a:lnTo>
                  <a:pt x="6330435" y="774624"/>
                </a:lnTo>
                <a:lnTo>
                  <a:pt x="6328264" y="726321"/>
                </a:lnTo>
                <a:lnTo>
                  <a:pt x="6325191" y="680368"/>
                </a:lnTo>
                <a:lnTo>
                  <a:pt x="6321169" y="637445"/>
                </a:lnTo>
                <a:lnTo>
                  <a:pt x="6316004" y="596372"/>
                </a:lnTo>
                <a:lnTo>
                  <a:pt x="6309551" y="556709"/>
                </a:lnTo>
                <a:lnTo>
                  <a:pt x="6301663" y="518018"/>
                </a:lnTo>
                <a:lnTo>
                  <a:pt x="6292196" y="479860"/>
                </a:lnTo>
                <a:lnTo>
                  <a:pt x="6281010" y="441798"/>
                </a:lnTo>
                <a:lnTo>
                  <a:pt x="6262966" y="397378"/>
                </a:lnTo>
                <a:lnTo>
                  <a:pt x="6241861" y="354691"/>
                </a:lnTo>
                <a:lnTo>
                  <a:pt x="6217826" y="313871"/>
                </a:lnTo>
                <a:lnTo>
                  <a:pt x="6190995" y="275050"/>
                </a:lnTo>
                <a:lnTo>
                  <a:pt x="6161500" y="238361"/>
                </a:lnTo>
                <a:lnTo>
                  <a:pt x="6129475" y="203937"/>
                </a:lnTo>
                <a:lnTo>
                  <a:pt x="6095052" y="171911"/>
                </a:lnTo>
                <a:lnTo>
                  <a:pt x="6058364" y="142416"/>
                </a:lnTo>
                <a:lnTo>
                  <a:pt x="6019543" y="115585"/>
                </a:lnTo>
                <a:lnTo>
                  <a:pt x="5978724" y="91552"/>
                </a:lnTo>
                <a:lnTo>
                  <a:pt x="5936038" y="70447"/>
                </a:lnTo>
                <a:lnTo>
                  <a:pt x="5891618" y="52406"/>
                </a:lnTo>
                <a:lnTo>
                  <a:pt x="5853556" y="41219"/>
                </a:lnTo>
                <a:lnTo>
                  <a:pt x="5815398" y="31749"/>
                </a:lnTo>
                <a:lnTo>
                  <a:pt x="5776707" y="23853"/>
                </a:lnTo>
                <a:lnTo>
                  <a:pt x="5737044" y="17389"/>
                </a:lnTo>
                <a:lnTo>
                  <a:pt x="5695971" y="12213"/>
                </a:lnTo>
                <a:lnTo>
                  <a:pt x="5653048" y="8181"/>
                </a:lnTo>
                <a:lnTo>
                  <a:pt x="5607837" y="5152"/>
                </a:lnTo>
                <a:lnTo>
                  <a:pt x="5559900" y="2981"/>
                </a:lnTo>
                <a:lnTo>
                  <a:pt x="5508797" y="1526"/>
                </a:lnTo>
                <a:lnTo>
                  <a:pt x="5332112" y="23"/>
                </a:lnTo>
                <a:lnTo>
                  <a:pt x="526396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5912" y="6856200"/>
            <a:ext cx="2265680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795">
                <a:solidFill>
                  <a:srgbClr val="FFFFFF"/>
                </a:solidFill>
                <a:latin typeface="Arial"/>
                <a:cs typeface="Arial"/>
              </a:rPr>
              <a:t>PAYMENTS</a:t>
            </a:r>
            <a:r>
              <a:rPr dirty="0" sz="2850" spc="-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760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0601" y="5021205"/>
            <a:ext cx="5733415" cy="6169660"/>
          </a:xfrm>
          <a:custGeom>
            <a:avLst/>
            <a:gdLst/>
            <a:ahLst/>
            <a:cxnLst/>
            <a:rect l="l" t="t" r="r" b="b"/>
            <a:pathLst>
              <a:path w="5733415" h="616965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5203145"/>
                </a:lnTo>
                <a:lnTo>
                  <a:pt x="205" y="5266325"/>
                </a:lnTo>
                <a:lnTo>
                  <a:pt x="765" y="5327874"/>
                </a:lnTo>
                <a:lnTo>
                  <a:pt x="1853" y="5384801"/>
                </a:lnTo>
                <a:lnTo>
                  <a:pt x="3648" y="5437663"/>
                </a:lnTo>
                <a:lnTo>
                  <a:pt x="6326" y="5487017"/>
                </a:lnTo>
                <a:lnTo>
                  <a:pt x="10101" y="5533754"/>
                </a:lnTo>
                <a:lnTo>
                  <a:pt x="15062" y="5577600"/>
                </a:lnTo>
                <a:lnTo>
                  <a:pt x="21435" y="5619675"/>
                </a:lnTo>
                <a:lnTo>
                  <a:pt x="29400" y="5660518"/>
                </a:lnTo>
                <a:lnTo>
                  <a:pt x="39136" y="5700670"/>
                </a:lnTo>
                <a:lnTo>
                  <a:pt x="50817" y="5740673"/>
                </a:lnTo>
                <a:lnTo>
                  <a:pt x="70059" y="5787602"/>
                </a:lnTo>
                <a:lnTo>
                  <a:pt x="92823" y="5832517"/>
                </a:lnTo>
                <a:lnTo>
                  <a:pt x="118943" y="5875248"/>
                </a:lnTo>
                <a:lnTo>
                  <a:pt x="148249" y="5915630"/>
                </a:lnTo>
                <a:lnTo>
                  <a:pt x="180575" y="5953493"/>
                </a:lnTo>
                <a:lnTo>
                  <a:pt x="215754" y="5988672"/>
                </a:lnTo>
                <a:lnTo>
                  <a:pt x="253618" y="6020999"/>
                </a:lnTo>
                <a:lnTo>
                  <a:pt x="293999" y="6050305"/>
                </a:lnTo>
                <a:lnTo>
                  <a:pt x="336731" y="6076424"/>
                </a:lnTo>
                <a:lnTo>
                  <a:pt x="381645" y="6099189"/>
                </a:lnTo>
                <a:lnTo>
                  <a:pt x="428575" y="6118431"/>
                </a:lnTo>
                <a:lnTo>
                  <a:pt x="468578" y="6130113"/>
                </a:lnTo>
                <a:lnTo>
                  <a:pt x="508731" y="6139852"/>
                </a:lnTo>
                <a:lnTo>
                  <a:pt x="549574" y="6147827"/>
                </a:lnTo>
                <a:lnTo>
                  <a:pt x="591650" y="6154212"/>
                </a:lnTo>
                <a:lnTo>
                  <a:pt x="635497" y="6159185"/>
                </a:lnTo>
                <a:lnTo>
                  <a:pt x="681659" y="6162922"/>
                </a:lnTo>
                <a:lnTo>
                  <a:pt x="730675" y="6165599"/>
                </a:lnTo>
                <a:lnTo>
                  <a:pt x="783086" y="6167394"/>
                </a:lnTo>
                <a:lnTo>
                  <a:pt x="839435" y="6168483"/>
                </a:lnTo>
                <a:lnTo>
                  <a:pt x="900261" y="6169042"/>
                </a:lnTo>
                <a:lnTo>
                  <a:pt x="966105" y="6169248"/>
                </a:lnTo>
                <a:lnTo>
                  <a:pt x="1037509" y="6169278"/>
                </a:lnTo>
                <a:lnTo>
                  <a:pt x="4691199" y="6169278"/>
                </a:lnTo>
                <a:lnTo>
                  <a:pt x="4891943" y="6168483"/>
                </a:lnTo>
                <a:lnTo>
                  <a:pt x="4948871" y="6167394"/>
                </a:lnTo>
                <a:lnTo>
                  <a:pt x="5001734" y="6165599"/>
                </a:lnTo>
                <a:lnTo>
                  <a:pt x="5051090" y="6162922"/>
                </a:lnTo>
                <a:lnTo>
                  <a:pt x="5097494" y="6159185"/>
                </a:lnTo>
                <a:lnTo>
                  <a:pt x="5141505" y="6154212"/>
                </a:lnTo>
                <a:lnTo>
                  <a:pt x="5183679" y="6147827"/>
                </a:lnTo>
                <a:lnTo>
                  <a:pt x="5224574" y="6139852"/>
                </a:lnTo>
                <a:lnTo>
                  <a:pt x="5264745" y="6130113"/>
                </a:lnTo>
                <a:lnTo>
                  <a:pt x="5304751" y="6118431"/>
                </a:lnTo>
                <a:lnTo>
                  <a:pt x="5351681" y="6099189"/>
                </a:lnTo>
                <a:lnTo>
                  <a:pt x="5396595" y="6076424"/>
                </a:lnTo>
                <a:lnTo>
                  <a:pt x="5439326" y="6050305"/>
                </a:lnTo>
                <a:lnTo>
                  <a:pt x="5479707" y="6020999"/>
                </a:lnTo>
                <a:lnTo>
                  <a:pt x="5517571" y="5988672"/>
                </a:lnTo>
                <a:lnTo>
                  <a:pt x="5552749" y="5953493"/>
                </a:lnTo>
                <a:lnTo>
                  <a:pt x="5585074" y="5915630"/>
                </a:lnTo>
                <a:lnTo>
                  <a:pt x="5614379" y="5875248"/>
                </a:lnTo>
                <a:lnTo>
                  <a:pt x="5640497" y="5832517"/>
                </a:lnTo>
                <a:lnTo>
                  <a:pt x="5663259" y="5787602"/>
                </a:lnTo>
                <a:lnTo>
                  <a:pt x="5682499" y="5740673"/>
                </a:lnTo>
                <a:lnTo>
                  <a:pt x="5694183" y="5700667"/>
                </a:lnTo>
                <a:lnTo>
                  <a:pt x="5703929" y="5660496"/>
                </a:lnTo>
                <a:lnTo>
                  <a:pt x="5711911" y="5619603"/>
                </a:lnTo>
                <a:lnTo>
                  <a:pt x="5718306" y="5577430"/>
                </a:lnTo>
                <a:lnTo>
                  <a:pt x="5723288" y="5533420"/>
                </a:lnTo>
                <a:lnTo>
                  <a:pt x="5726999" y="5487593"/>
                </a:lnTo>
                <a:lnTo>
                  <a:pt x="5729677" y="5438577"/>
                </a:lnTo>
                <a:lnTo>
                  <a:pt x="5731472" y="5386166"/>
                </a:lnTo>
                <a:lnTo>
                  <a:pt x="5732561" y="5329817"/>
                </a:lnTo>
                <a:lnTo>
                  <a:pt x="5733120" y="5268991"/>
                </a:lnTo>
                <a:lnTo>
                  <a:pt x="5733326" y="5203145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2" y="784484"/>
                </a:lnTo>
                <a:lnTo>
                  <a:pt x="5729677" y="731621"/>
                </a:lnTo>
                <a:lnTo>
                  <a:pt x="5726999" y="682265"/>
                </a:lnTo>
                <a:lnTo>
                  <a:pt x="5723223" y="635527"/>
                </a:lnTo>
                <a:lnTo>
                  <a:pt x="5718261" y="591679"/>
                </a:lnTo>
                <a:lnTo>
                  <a:pt x="5711886" y="549604"/>
                </a:lnTo>
                <a:lnTo>
                  <a:pt x="5703919" y="508760"/>
                </a:lnTo>
                <a:lnTo>
                  <a:pt x="5694182" y="468607"/>
                </a:lnTo>
                <a:lnTo>
                  <a:pt x="5682499" y="428604"/>
                </a:lnTo>
                <a:lnTo>
                  <a:pt x="5663259" y="381675"/>
                </a:lnTo>
                <a:lnTo>
                  <a:pt x="5640497" y="336760"/>
                </a:lnTo>
                <a:lnTo>
                  <a:pt x="5614379" y="294029"/>
                </a:lnTo>
                <a:lnTo>
                  <a:pt x="5585074" y="253647"/>
                </a:lnTo>
                <a:lnTo>
                  <a:pt x="5552749" y="215784"/>
                </a:lnTo>
                <a:lnTo>
                  <a:pt x="5517571" y="180605"/>
                </a:lnTo>
                <a:lnTo>
                  <a:pt x="5479707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82843" y="10678073"/>
            <a:ext cx="253936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140">
                <a:solidFill>
                  <a:srgbClr val="FFFFFF"/>
                </a:solidFill>
                <a:latin typeface="Arial"/>
                <a:cs typeface="Arial"/>
              </a:rPr>
              <a:t>Fulfillment</a:t>
            </a:r>
            <a:r>
              <a:rPr dirty="0" sz="2850" spc="-3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195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81113" y="1785646"/>
            <a:ext cx="6323330" cy="5582285"/>
          </a:xfrm>
          <a:custGeom>
            <a:avLst/>
            <a:gdLst/>
            <a:ahLst/>
            <a:cxnLst/>
            <a:rect l="l" t="t" r="r" b="b"/>
            <a:pathLst>
              <a:path w="6323330" h="5582284">
                <a:moveTo>
                  <a:pt x="5220706" y="0"/>
                </a:moveTo>
                <a:lnTo>
                  <a:pt x="1117627" y="0"/>
                </a:lnTo>
                <a:lnTo>
                  <a:pt x="859583" y="1588"/>
                </a:lnTo>
                <a:lnTo>
                  <a:pt x="805925" y="3102"/>
                </a:lnTo>
                <a:lnTo>
                  <a:pt x="755668" y="5361"/>
                </a:lnTo>
                <a:lnTo>
                  <a:pt x="708343" y="8513"/>
                </a:lnTo>
                <a:lnTo>
                  <a:pt x="663479" y="12708"/>
                </a:lnTo>
                <a:lnTo>
                  <a:pt x="620607" y="18094"/>
                </a:lnTo>
                <a:lnTo>
                  <a:pt x="579257" y="24821"/>
                </a:lnTo>
                <a:lnTo>
                  <a:pt x="538958" y="33037"/>
                </a:lnTo>
                <a:lnTo>
                  <a:pt x="499241" y="42891"/>
                </a:lnTo>
                <a:lnTo>
                  <a:pt x="459636" y="54532"/>
                </a:lnTo>
                <a:lnTo>
                  <a:pt x="413420" y="73302"/>
                </a:lnTo>
                <a:lnTo>
                  <a:pt x="369007" y="95258"/>
                </a:lnTo>
                <a:lnTo>
                  <a:pt x="326537" y="120263"/>
                </a:lnTo>
                <a:lnTo>
                  <a:pt x="286146" y="148178"/>
                </a:lnTo>
                <a:lnTo>
                  <a:pt x="247974" y="178864"/>
                </a:lnTo>
                <a:lnTo>
                  <a:pt x="212158" y="212184"/>
                </a:lnTo>
                <a:lnTo>
                  <a:pt x="178837" y="247999"/>
                </a:lnTo>
                <a:lnTo>
                  <a:pt x="148150" y="286171"/>
                </a:lnTo>
                <a:lnTo>
                  <a:pt x="120234" y="326562"/>
                </a:lnTo>
                <a:lnTo>
                  <a:pt x="95227" y="369032"/>
                </a:lnTo>
                <a:lnTo>
                  <a:pt x="73269" y="413445"/>
                </a:lnTo>
                <a:lnTo>
                  <a:pt x="54497" y="459661"/>
                </a:lnTo>
                <a:lnTo>
                  <a:pt x="42857" y="499266"/>
                </a:lnTo>
                <a:lnTo>
                  <a:pt x="33002" y="538983"/>
                </a:lnTo>
                <a:lnTo>
                  <a:pt x="24781" y="579283"/>
                </a:lnTo>
                <a:lnTo>
                  <a:pt x="18048" y="620634"/>
                </a:lnTo>
                <a:lnTo>
                  <a:pt x="12654" y="663507"/>
                </a:lnTo>
                <a:lnTo>
                  <a:pt x="8487" y="707885"/>
                </a:lnTo>
                <a:lnTo>
                  <a:pt x="5335" y="754925"/>
                </a:lnTo>
                <a:lnTo>
                  <a:pt x="3077" y="804802"/>
                </a:lnTo>
                <a:lnTo>
                  <a:pt x="1563" y="857972"/>
                </a:lnTo>
                <a:lnTo>
                  <a:pt x="645" y="914892"/>
                </a:lnTo>
                <a:lnTo>
                  <a:pt x="173" y="976017"/>
                </a:lnTo>
                <a:lnTo>
                  <a:pt x="0" y="1041804"/>
                </a:lnTo>
                <a:lnTo>
                  <a:pt x="0" y="4536182"/>
                </a:lnTo>
                <a:lnTo>
                  <a:pt x="173" y="4602864"/>
                </a:lnTo>
                <a:lnTo>
                  <a:pt x="645" y="4664736"/>
                </a:lnTo>
                <a:lnTo>
                  <a:pt x="1563" y="4722266"/>
                </a:lnTo>
                <a:lnTo>
                  <a:pt x="3077" y="4775925"/>
                </a:lnTo>
                <a:lnTo>
                  <a:pt x="5335" y="4826183"/>
                </a:lnTo>
                <a:lnTo>
                  <a:pt x="8487" y="4873509"/>
                </a:lnTo>
                <a:lnTo>
                  <a:pt x="12716" y="4918656"/>
                </a:lnTo>
                <a:lnTo>
                  <a:pt x="18089" y="4961392"/>
                </a:lnTo>
                <a:lnTo>
                  <a:pt x="24804" y="5002659"/>
                </a:lnTo>
                <a:lnTo>
                  <a:pt x="33010" y="5042916"/>
                </a:lnTo>
                <a:lnTo>
                  <a:pt x="42858" y="5082618"/>
                </a:lnTo>
                <a:lnTo>
                  <a:pt x="54497" y="5122221"/>
                </a:lnTo>
                <a:lnTo>
                  <a:pt x="73269" y="5168436"/>
                </a:lnTo>
                <a:lnTo>
                  <a:pt x="95227" y="5212848"/>
                </a:lnTo>
                <a:lnTo>
                  <a:pt x="120234" y="5255318"/>
                </a:lnTo>
                <a:lnTo>
                  <a:pt x="148150" y="5295708"/>
                </a:lnTo>
                <a:lnTo>
                  <a:pt x="178837" y="5333879"/>
                </a:lnTo>
                <a:lnTo>
                  <a:pt x="212158" y="5369693"/>
                </a:lnTo>
                <a:lnTo>
                  <a:pt x="247974" y="5403013"/>
                </a:lnTo>
                <a:lnTo>
                  <a:pt x="286146" y="5433699"/>
                </a:lnTo>
                <a:lnTo>
                  <a:pt x="326537" y="5461614"/>
                </a:lnTo>
                <a:lnTo>
                  <a:pt x="369007" y="5486620"/>
                </a:lnTo>
                <a:lnTo>
                  <a:pt x="413420" y="5508578"/>
                </a:lnTo>
                <a:lnTo>
                  <a:pt x="459636" y="5527350"/>
                </a:lnTo>
                <a:lnTo>
                  <a:pt x="499239" y="5538991"/>
                </a:lnTo>
                <a:lnTo>
                  <a:pt x="538940" y="5548845"/>
                </a:lnTo>
                <a:lnTo>
                  <a:pt x="579196" y="5557061"/>
                </a:lnTo>
                <a:lnTo>
                  <a:pt x="620463" y="5563787"/>
                </a:lnTo>
                <a:lnTo>
                  <a:pt x="663198" y="5569173"/>
                </a:lnTo>
                <a:lnTo>
                  <a:pt x="707857" y="5573368"/>
                </a:lnTo>
                <a:lnTo>
                  <a:pt x="754896" y="5576520"/>
                </a:lnTo>
                <a:lnTo>
                  <a:pt x="804773" y="5578779"/>
                </a:lnTo>
                <a:lnTo>
                  <a:pt x="857943" y="5580293"/>
                </a:lnTo>
                <a:lnTo>
                  <a:pt x="914862" y="5581212"/>
                </a:lnTo>
                <a:lnTo>
                  <a:pt x="1112684" y="5581882"/>
                </a:lnTo>
                <a:lnTo>
                  <a:pt x="5215753" y="5581882"/>
                </a:lnTo>
                <a:lnTo>
                  <a:pt x="5416269" y="5581212"/>
                </a:lnTo>
                <a:lnTo>
                  <a:pt x="5473799" y="5580293"/>
                </a:lnTo>
                <a:lnTo>
                  <a:pt x="5527458" y="5578779"/>
                </a:lnTo>
                <a:lnTo>
                  <a:pt x="5577716" y="5576520"/>
                </a:lnTo>
                <a:lnTo>
                  <a:pt x="5625043" y="5573368"/>
                </a:lnTo>
                <a:lnTo>
                  <a:pt x="5669907" y="5569173"/>
                </a:lnTo>
                <a:lnTo>
                  <a:pt x="5712781" y="5563787"/>
                </a:lnTo>
                <a:lnTo>
                  <a:pt x="5754132" y="5557061"/>
                </a:lnTo>
                <a:lnTo>
                  <a:pt x="5794432" y="5548845"/>
                </a:lnTo>
                <a:lnTo>
                  <a:pt x="5834149" y="5538991"/>
                </a:lnTo>
                <a:lnTo>
                  <a:pt x="5873754" y="5527350"/>
                </a:lnTo>
                <a:lnTo>
                  <a:pt x="5919968" y="5508578"/>
                </a:lnTo>
                <a:lnTo>
                  <a:pt x="5964378" y="5486620"/>
                </a:lnTo>
                <a:lnTo>
                  <a:pt x="6006847" y="5461614"/>
                </a:lnTo>
                <a:lnTo>
                  <a:pt x="6047237" y="5433699"/>
                </a:lnTo>
                <a:lnTo>
                  <a:pt x="6085408" y="5403013"/>
                </a:lnTo>
                <a:lnTo>
                  <a:pt x="6121223" y="5369693"/>
                </a:lnTo>
                <a:lnTo>
                  <a:pt x="6154543" y="5333879"/>
                </a:lnTo>
                <a:lnTo>
                  <a:pt x="6185230" y="5295708"/>
                </a:lnTo>
                <a:lnTo>
                  <a:pt x="6213146" y="5255318"/>
                </a:lnTo>
                <a:lnTo>
                  <a:pt x="6238152" y="5212848"/>
                </a:lnTo>
                <a:lnTo>
                  <a:pt x="6260111" y="5168436"/>
                </a:lnTo>
                <a:lnTo>
                  <a:pt x="6278883" y="5122221"/>
                </a:lnTo>
                <a:lnTo>
                  <a:pt x="6290525" y="5082615"/>
                </a:lnTo>
                <a:lnTo>
                  <a:pt x="6300382" y="5042898"/>
                </a:lnTo>
                <a:lnTo>
                  <a:pt x="6308604" y="5002599"/>
                </a:lnTo>
                <a:lnTo>
                  <a:pt x="6315339" y="4961247"/>
                </a:lnTo>
                <a:lnTo>
                  <a:pt x="6320733" y="4918374"/>
                </a:lnTo>
                <a:lnTo>
                  <a:pt x="6322986" y="4894386"/>
                </a:lnTo>
                <a:lnTo>
                  <a:pt x="6322986" y="687889"/>
                </a:lnTo>
                <a:lnTo>
                  <a:pt x="6315297" y="620490"/>
                </a:lnTo>
                <a:lnTo>
                  <a:pt x="6308582" y="579222"/>
                </a:lnTo>
                <a:lnTo>
                  <a:pt x="6300374" y="538965"/>
                </a:lnTo>
                <a:lnTo>
                  <a:pt x="6290523" y="499264"/>
                </a:lnTo>
                <a:lnTo>
                  <a:pt x="6278883" y="459661"/>
                </a:lnTo>
                <a:lnTo>
                  <a:pt x="6260111" y="413445"/>
                </a:lnTo>
                <a:lnTo>
                  <a:pt x="6238152" y="369032"/>
                </a:lnTo>
                <a:lnTo>
                  <a:pt x="6213146" y="326562"/>
                </a:lnTo>
                <a:lnTo>
                  <a:pt x="6185230" y="286171"/>
                </a:lnTo>
                <a:lnTo>
                  <a:pt x="6154543" y="247999"/>
                </a:lnTo>
                <a:lnTo>
                  <a:pt x="6121223" y="212184"/>
                </a:lnTo>
                <a:lnTo>
                  <a:pt x="6085408" y="178864"/>
                </a:lnTo>
                <a:lnTo>
                  <a:pt x="6047237" y="148178"/>
                </a:lnTo>
                <a:lnTo>
                  <a:pt x="6006847" y="120263"/>
                </a:lnTo>
                <a:lnTo>
                  <a:pt x="5964378" y="95258"/>
                </a:lnTo>
                <a:lnTo>
                  <a:pt x="5919968" y="73302"/>
                </a:lnTo>
                <a:lnTo>
                  <a:pt x="5873754" y="54532"/>
                </a:lnTo>
                <a:lnTo>
                  <a:pt x="5834151" y="42891"/>
                </a:lnTo>
                <a:lnTo>
                  <a:pt x="5794450" y="33037"/>
                </a:lnTo>
                <a:lnTo>
                  <a:pt x="5754193" y="24821"/>
                </a:lnTo>
                <a:lnTo>
                  <a:pt x="5712925" y="18094"/>
                </a:lnTo>
                <a:lnTo>
                  <a:pt x="5670189" y="12708"/>
                </a:lnTo>
                <a:lnTo>
                  <a:pt x="5625530" y="8513"/>
                </a:lnTo>
                <a:lnTo>
                  <a:pt x="5578489" y="5361"/>
                </a:lnTo>
                <a:lnTo>
                  <a:pt x="5528613" y="3102"/>
                </a:lnTo>
                <a:lnTo>
                  <a:pt x="5475443" y="1588"/>
                </a:lnTo>
                <a:lnTo>
                  <a:pt x="522070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180493" y="6782904"/>
            <a:ext cx="2087245" cy="465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50" spc="-335">
                <a:solidFill>
                  <a:srgbClr val="FFFFFF"/>
                </a:solidFill>
                <a:latin typeface="Arial"/>
                <a:cs typeface="Arial"/>
              </a:rPr>
              <a:t>shipping</a:t>
            </a:r>
            <a:r>
              <a:rPr dirty="0" sz="2850" spc="-4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195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78752" y="165304"/>
            <a:ext cx="89547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25"/>
              <a:t>the </a:t>
            </a:r>
            <a:r>
              <a:rPr dirty="0" spc="-1130"/>
              <a:t>language </a:t>
            </a:r>
            <a:r>
              <a:rPr dirty="0" spc="-720"/>
              <a:t>is</a:t>
            </a:r>
            <a:r>
              <a:rPr dirty="0" spc="-1540"/>
              <a:t> </a:t>
            </a:r>
            <a:r>
              <a:rPr dirty="0" spc="-1395"/>
              <a:t>scoped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35135" y="3595818"/>
            <a:ext cx="2466975" cy="134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6210">
              <a:lnSpc>
                <a:spcPct val="109500"/>
              </a:lnSpc>
              <a:spcBef>
                <a:spcPts val="100"/>
              </a:spcBef>
            </a:pPr>
            <a:r>
              <a:rPr dirty="0" sz="3950" spc="-85" b="1">
                <a:solidFill>
                  <a:srgbClr val="FFFFFF"/>
                </a:solidFill>
                <a:latin typeface="Arial"/>
                <a:cs typeface="Arial"/>
              </a:rPr>
              <a:t>Internally  </a:t>
            </a:r>
            <a:r>
              <a:rPr dirty="0" sz="3950" spc="-220" b="1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3950" spc="-1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95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4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950" spc="-40" b="1">
                <a:solidFill>
                  <a:srgbClr val="FFFFFF"/>
                </a:solidFill>
                <a:latin typeface="Arial"/>
                <a:cs typeface="Arial"/>
              </a:rPr>
              <a:t>tent</a:t>
            </a:r>
            <a:endParaRPr sz="3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4124" y="2602701"/>
            <a:ext cx="0" cy="996315"/>
          </a:xfrm>
          <a:custGeom>
            <a:avLst/>
            <a:gdLst/>
            <a:ahLst/>
            <a:cxnLst/>
            <a:rect l="l" t="t" r="r" b="b"/>
            <a:pathLst>
              <a:path w="0" h="996314">
                <a:moveTo>
                  <a:pt x="0" y="0"/>
                </a:moveTo>
                <a:lnTo>
                  <a:pt x="0" y="995697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48473" y="238281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66720" y="5213534"/>
            <a:ext cx="0" cy="996315"/>
          </a:xfrm>
          <a:custGeom>
            <a:avLst/>
            <a:gdLst/>
            <a:ahLst/>
            <a:cxnLst/>
            <a:rect l="l" t="t" r="r" b="b"/>
            <a:pathLst>
              <a:path w="0" h="996314">
                <a:moveTo>
                  <a:pt x="0" y="0"/>
                </a:moveTo>
                <a:lnTo>
                  <a:pt x="0" y="995697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41069" y="6177822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4869" y="4433003"/>
            <a:ext cx="996315" cy="0"/>
          </a:xfrm>
          <a:custGeom>
            <a:avLst/>
            <a:gdLst/>
            <a:ahLst/>
            <a:cxnLst/>
            <a:rect l="l" t="t" r="r" b="b"/>
            <a:pathLst>
              <a:path w="996314" h="0">
                <a:moveTo>
                  <a:pt x="995697" y="0"/>
                </a:moveTo>
                <a:lnTo>
                  <a:pt x="31412" y="0"/>
                </a:lnTo>
                <a:lnTo>
                  <a:pt x="0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4977" y="4307352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125650"/>
                </a:lnTo>
                <a:lnTo>
                  <a:pt x="251301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82872" y="4433003"/>
            <a:ext cx="996315" cy="0"/>
          </a:xfrm>
          <a:custGeom>
            <a:avLst/>
            <a:gdLst/>
            <a:ahLst/>
            <a:cxnLst/>
            <a:rect l="l" t="t" r="r" b="b"/>
            <a:pathLst>
              <a:path w="996314" h="0">
                <a:moveTo>
                  <a:pt x="0" y="0"/>
                </a:moveTo>
                <a:lnTo>
                  <a:pt x="964284" y="0"/>
                </a:lnTo>
                <a:lnTo>
                  <a:pt x="995697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47161" y="4307352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331116" y="2879526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4" h="704214">
                <a:moveTo>
                  <a:pt x="0" y="704064"/>
                </a:moveTo>
                <a:lnTo>
                  <a:pt x="681852" y="22212"/>
                </a:lnTo>
                <a:lnTo>
                  <a:pt x="704064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24118" y="2724038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266546" y="0"/>
                </a:moveTo>
                <a:lnTo>
                  <a:pt x="0" y="88845"/>
                </a:lnTo>
                <a:lnTo>
                  <a:pt x="177701" y="266546"/>
                </a:lnTo>
                <a:lnTo>
                  <a:pt x="2665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13066" y="2879526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4" h="704214">
                <a:moveTo>
                  <a:pt x="704064" y="704064"/>
                </a:moveTo>
                <a:lnTo>
                  <a:pt x="22212" y="22212"/>
                </a:lnTo>
                <a:lnTo>
                  <a:pt x="0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7578" y="272404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0"/>
                </a:moveTo>
                <a:lnTo>
                  <a:pt x="88845" y="266546"/>
                </a:lnTo>
                <a:lnTo>
                  <a:pt x="266546" y="88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31116" y="5031114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4" h="704214">
                <a:moveTo>
                  <a:pt x="0" y="0"/>
                </a:moveTo>
                <a:lnTo>
                  <a:pt x="681852" y="681852"/>
                </a:lnTo>
                <a:lnTo>
                  <a:pt x="704064" y="704064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24122" y="5624115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77701" y="0"/>
                </a:moveTo>
                <a:lnTo>
                  <a:pt x="0" y="177701"/>
                </a:lnTo>
                <a:lnTo>
                  <a:pt x="266546" y="266546"/>
                </a:lnTo>
                <a:lnTo>
                  <a:pt x="1777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13066" y="5031114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4" h="704214">
                <a:moveTo>
                  <a:pt x="704064" y="0"/>
                </a:moveTo>
                <a:lnTo>
                  <a:pt x="22212" y="681852"/>
                </a:lnTo>
                <a:lnTo>
                  <a:pt x="0" y="704064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57583" y="5624121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88845" y="0"/>
                </a:moveTo>
                <a:lnTo>
                  <a:pt x="0" y="266546"/>
                </a:lnTo>
                <a:lnTo>
                  <a:pt x="266546" y="177701"/>
                </a:lnTo>
                <a:lnTo>
                  <a:pt x="888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5714820" y="3501581"/>
            <a:ext cx="2466975" cy="134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6210">
              <a:lnSpc>
                <a:spcPct val="109500"/>
              </a:lnSpc>
              <a:spcBef>
                <a:spcPts val="100"/>
              </a:spcBef>
            </a:pPr>
            <a:r>
              <a:rPr dirty="0" sz="3950" spc="-85" b="1">
                <a:solidFill>
                  <a:srgbClr val="FFFFFF"/>
                </a:solidFill>
                <a:latin typeface="Arial"/>
                <a:cs typeface="Arial"/>
              </a:rPr>
              <a:t>Internally  </a:t>
            </a:r>
            <a:r>
              <a:rPr dirty="0" sz="3950" spc="-220" b="1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3950" spc="-1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95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4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950" spc="-40" b="1">
                <a:solidFill>
                  <a:srgbClr val="FFFFFF"/>
                </a:solidFill>
                <a:latin typeface="Arial"/>
                <a:cs typeface="Arial"/>
              </a:rPr>
              <a:t>tent</a:t>
            </a:r>
            <a:endParaRPr sz="39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955211" y="2504088"/>
            <a:ext cx="0" cy="996315"/>
          </a:xfrm>
          <a:custGeom>
            <a:avLst/>
            <a:gdLst/>
            <a:ahLst/>
            <a:cxnLst/>
            <a:rect l="l" t="t" r="r" b="b"/>
            <a:pathLst>
              <a:path w="0" h="996314">
                <a:moveTo>
                  <a:pt x="0" y="0"/>
                </a:moveTo>
                <a:lnTo>
                  <a:pt x="0" y="995697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829560" y="228419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947808" y="5114920"/>
            <a:ext cx="0" cy="996315"/>
          </a:xfrm>
          <a:custGeom>
            <a:avLst/>
            <a:gdLst/>
            <a:ahLst/>
            <a:cxnLst/>
            <a:rect l="l" t="t" r="r" b="b"/>
            <a:pathLst>
              <a:path w="0" h="996314">
                <a:moveTo>
                  <a:pt x="0" y="0"/>
                </a:moveTo>
                <a:lnTo>
                  <a:pt x="0" y="995697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822157" y="607920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535956" y="4334389"/>
            <a:ext cx="996315" cy="0"/>
          </a:xfrm>
          <a:custGeom>
            <a:avLst/>
            <a:gdLst/>
            <a:ahLst/>
            <a:cxnLst/>
            <a:rect l="l" t="t" r="r" b="b"/>
            <a:pathLst>
              <a:path w="996315" h="0">
                <a:moveTo>
                  <a:pt x="995697" y="0"/>
                </a:moveTo>
                <a:lnTo>
                  <a:pt x="31412" y="0"/>
                </a:lnTo>
                <a:lnTo>
                  <a:pt x="0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316067" y="420873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125650"/>
                </a:lnTo>
                <a:lnTo>
                  <a:pt x="251301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363964" y="4334389"/>
            <a:ext cx="996315" cy="0"/>
          </a:xfrm>
          <a:custGeom>
            <a:avLst/>
            <a:gdLst/>
            <a:ahLst/>
            <a:cxnLst/>
            <a:rect l="l" t="t" r="r" b="b"/>
            <a:pathLst>
              <a:path w="996315" h="0">
                <a:moveTo>
                  <a:pt x="0" y="0"/>
                </a:moveTo>
                <a:lnTo>
                  <a:pt x="964284" y="0"/>
                </a:lnTo>
                <a:lnTo>
                  <a:pt x="995697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328249" y="420873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112202" y="2780913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4">
                <a:moveTo>
                  <a:pt x="0" y="704064"/>
                </a:moveTo>
                <a:lnTo>
                  <a:pt x="681852" y="22212"/>
                </a:lnTo>
                <a:lnTo>
                  <a:pt x="704064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8705210" y="2625424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266546" y="0"/>
                </a:moveTo>
                <a:lnTo>
                  <a:pt x="0" y="88845"/>
                </a:lnTo>
                <a:lnTo>
                  <a:pt x="177690" y="266546"/>
                </a:lnTo>
                <a:lnTo>
                  <a:pt x="2665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094156" y="2780913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4">
                <a:moveTo>
                  <a:pt x="704064" y="704064"/>
                </a:moveTo>
                <a:lnTo>
                  <a:pt x="22212" y="22212"/>
                </a:lnTo>
                <a:lnTo>
                  <a:pt x="0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938664" y="2625428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0"/>
                </a:moveTo>
                <a:lnTo>
                  <a:pt x="88845" y="266546"/>
                </a:lnTo>
                <a:lnTo>
                  <a:pt x="266546" y="88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112202" y="4932500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4">
                <a:moveTo>
                  <a:pt x="0" y="0"/>
                </a:moveTo>
                <a:lnTo>
                  <a:pt x="681852" y="681852"/>
                </a:lnTo>
                <a:lnTo>
                  <a:pt x="704064" y="704064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705210" y="5525501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77690" y="0"/>
                </a:moveTo>
                <a:lnTo>
                  <a:pt x="0" y="177701"/>
                </a:lnTo>
                <a:lnTo>
                  <a:pt x="266546" y="266546"/>
                </a:lnTo>
                <a:lnTo>
                  <a:pt x="1776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094156" y="4932500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4">
                <a:moveTo>
                  <a:pt x="704064" y="0"/>
                </a:moveTo>
                <a:lnTo>
                  <a:pt x="22212" y="681852"/>
                </a:lnTo>
                <a:lnTo>
                  <a:pt x="0" y="704064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938664" y="5525506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88845" y="0"/>
                </a:moveTo>
                <a:lnTo>
                  <a:pt x="0" y="266546"/>
                </a:lnTo>
                <a:lnTo>
                  <a:pt x="266546" y="177701"/>
                </a:lnTo>
                <a:lnTo>
                  <a:pt x="888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814507" y="7103564"/>
            <a:ext cx="2466975" cy="134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6210">
              <a:lnSpc>
                <a:spcPct val="109500"/>
              </a:lnSpc>
              <a:spcBef>
                <a:spcPts val="100"/>
              </a:spcBef>
            </a:pPr>
            <a:r>
              <a:rPr dirty="0" sz="3950" spc="-85" b="1">
                <a:solidFill>
                  <a:srgbClr val="FFFFFF"/>
                </a:solidFill>
                <a:latin typeface="Arial"/>
                <a:cs typeface="Arial"/>
              </a:rPr>
              <a:t>Internally  </a:t>
            </a:r>
            <a:r>
              <a:rPr dirty="0" sz="3950" spc="-220" b="1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3950" spc="-19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95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-14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950" spc="-40" b="1">
                <a:solidFill>
                  <a:srgbClr val="FFFFFF"/>
                </a:solidFill>
                <a:latin typeface="Arial"/>
                <a:cs typeface="Arial"/>
              </a:rPr>
              <a:t>tent</a:t>
            </a:r>
            <a:endParaRPr sz="39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059454" y="6110557"/>
            <a:ext cx="0" cy="996315"/>
          </a:xfrm>
          <a:custGeom>
            <a:avLst/>
            <a:gdLst/>
            <a:ahLst/>
            <a:cxnLst/>
            <a:rect l="l" t="t" r="r" b="b"/>
            <a:pathLst>
              <a:path w="0" h="996315">
                <a:moveTo>
                  <a:pt x="0" y="0"/>
                </a:moveTo>
                <a:lnTo>
                  <a:pt x="0" y="995697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933802" y="589066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650" y="0"/>
                </a:moveTo>
                <a:lnTo>
                  <a:pt x="0" y="251301"/>
                </a:lnTo>
                <a:lnTo>
                  <a:pt x="251301" y="251301"/>
                </a:lnTo>
                <a:lnTo>
                  <a:pt x="1256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052050" y="8721388"/>
            <a:ext cx="0" cy="996315"/>
          </a:xfrm>
          <a:custGeom>
            <a:avLst/>
            <a:gdLst/>
            <a:ahLst/>
            <a:cxnLst/>
            <a:rect l="l" t="t" r="r" b="b"/>
            <a:pathLst>
              <a:path w="0" h="996315">
                <a:moveTo>
                  <a:pt x="0" y="0"/>
                </a:moveTo>
                <a:lnTo>
                  <a:pt x="0" y="995697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926399" y="968567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0"/>
                </a:lnTo>
                <a:lnTo>
                  <a:pt x="125650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640198" y="7940858"/>
            <a:ext cx="996315" cy="0"/>
          </a:xfrm>
          <a:custGeom>
            <a:avLst/>
            <a:gdLst/>
            <a:ahLst/>
            <a:cxnLst/>
            <a:rect l="l" t="t" r="r" b="b"/>
            <a:pathLst>
              <a:path w="996315" h="0">
                <a:moveTo>
                  <a:pt x="995697" y="0"/>
                </a:moveTo>
                <a:lnTo>
                  <a:pt x="31412" y="0"/>
                </a:lnTo>
                <a:lnTo>
                  <a:pt x="0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420308" y="781520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251301" y="0"/>
                </a:moveTo>
                <a:lnTo>
                  <a:pt x="0" y="125650"/>
                </a:lnTo>
                <a:lnTo>
                  <a:pt x="251301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468206" y="7940858"/>
            <a:ext cx="996315" cy="0"/>
          </a:xfrm>
          <a:custGeom>
            <a:avLst/>
            <a:gdLst/>
            <a:ahLst/>
            <a:cxnLst/>
            <a:rect l="l" t="t" r="r" b="b"/>
            <a:pathLst>
              <a:path w="996315" h="0">
                <a:moveTo>
                  <a:pt x="0" y="0"/>
                </a:moveTo>
                <a:lnTo>
                  <a:pt x="964284" y="0"/>
                </a:lnTo>
                <a:lnTo>
                  <a:pt x="995697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432490" y="781520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216444" y="6387382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5">
                <a:moveTo>
                  <a:pt x="0" y="704064"/>
                </a:moveTo>
                <a:lnTo>
                  <a:pt x="681852" y="22212"/>
                </a:lnTo>
                <a:lnTo>
                  <a:pt x="704064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809452" y="6231894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266546" y="0"/>
                </a:moveTo>
                <a:lnTo>
                  <a:pt x="0" y="88845"/>
                </a:lnTo>
                <a:lnTo>
                  <a:pt x="177701" y="266546"/>
                </a:lnTo>
                <a:lnTo>
                  <a:pt x="2665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198396" y="6387382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5">
                <a:moveTo>
                  <a:pt x="704064" y="704064"/>
                </a:moveTo>
                <a:lnTo>
                  <a:pt x="22212" y="22212"/>
                </a:lnTo>
                <a:lnTo>
                  <a:pt x="0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042909" y="6231898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0"/>
                </a:moveTo>
                <a:lnTo>
                  <a:pt x="88845" y="266546"/>
                </a:lnTo>
                <a:lnTo>
                  <a:pt x="266546" y="88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216444" y="8538969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5">
                <a:moveTo>
                  <a:pt x="0" y="0"/>
                </a:moveTo>
                <a:lnTo>
                  <a:pt x="681852" y="681852"/>
                </a:lnTo>
                <a:lnTo>
                  <a:pt x="704064" y="704064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809452" y="9131980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77701" y="0"/>
                </a:moveTo>
                <a:lnTo>
                  <a:pt x="0" y="177690"/>
                </a:lnTo>
                <a:lnTo>
                  <a:pt x="266546" y="266536"/>
                </a:lnTo>
                <a:lnTo>
                  <a:pt x="1777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198397" y="8538969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5">
                <a:moveTo>
                  <a:pt x="704064" y="0"/>
                </a:moveTo>
                <a:lnTo>
                  <a:pt x="22212" y="681852"/>
                </a:lnTo>
                <a:lnTo>
                  <a:pt x="0" y="704064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42912" y="9131975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88845" y="0"/>
                </a:moveTo>
                <a:lnTo>
                  <a:pt x="0" y="266546"/>
                </a:lnTo>
                <a:lnTo>
                  <a:pt x="266546" y="177690"/>
                </a:lnTo>
                <a:lnTo>
                  <a:pt x="888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997710" y="9002732"/>
            <a:ext cx="234442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120" b="1">
                <a:latin typeface="Arial"/>
                <a:cs typeface="Arial"/>
              </a:rPr>
              <a:t>Undefined</a:t>
            </a:r>
            <a:endParaRPr sz="39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777562" y="9076111"/>
            <a:ext cx="234442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120" b="1">
                <a:latin typeface="Arial"/>
                <a:cs typeface="Arial"/>
              </a:rPr>
              <a:t>Undefined</a:t>
            </a:r>
            <a:endParaRPr sz="39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877333" y="2804136"/>
            <a:ext cx="234442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120" b="1">
                <a:latin typeface="Arial"/>
                <a:cs typeface="Arial"/>
              </a:rPr>
              <a:t>Undefined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4161120"/>
            <a:ext cx="16361410" cy="243395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23290" marR="5080" indent="-911225">
              <a:lnSpc>
                <a:spcPct val="141100"/>
              </a:lnSpc>
              <a:spcBef>
                <a:spcPts val="95"/>
              </a:spcBef>
            </a:pPr>
            <a:r>
              <a:rPr dirty="0" sz="5600" spc="-730">
                <a:latin typeface="Arial Black"/>
                <a:cs typeface="Arial Black"/>
              </a:rPr>
              <a:t>A </a:t>
            </a:r>
            <a:r>
              <a:rPr dirty="0" sz="5600" spc="-575">
                <a:solidFill>
                  <a:srgbClr val="0220B4"/>
                </a:solidFill>
                <a:latin typeface="Arial Black"/>
                <a:cs typeface="Arial Black"/>
              </a:rPr>
              <a:t>Subdomain </a:t>
            </a:r>
            <a:r>
              <a:rPr dirty="0" sz="5600" spc="-475">
                <a:latin typeface="Arial Black"/>
                <a:cs typeface="Arial Black"/>
              </a:rPr>
              <a:t>is </a:t>
            </a:r>
            <a:r>
              <a:rPr dirty="0" sz="5600" spc="-655">
                <a:latin typeface="Arial Black"/>
                <a:cs typeface="Arial Black"/>
              </a:rPr>
              <a:t>a </a:t>
            </a:r>
            <a:r>
              <a:rPr dirty="0" sz="5600" spc="-575">
                <a:latin typeface="Arial Black"/>
                <a:cs typeface="Arial Black"/>
              </a:rPr>
              <a:t>single, </a:t>
            </a:r>
            <a:r>
              <a:rPr dirty="0" sz="5600" spc="-555">
                <a:latin typeface="Arial Black"/>
                <a:cs typeface="Arial Black"/>
              </a:rPr>
              <a:t>logical </a:t>
            </a:r>
            <a:r>
              <a:rPr dirty="0" sz="5600" spc="-580">
                <a:latin typeface="Arial Black"/>
                <a:cs typeface="Arial Black"/>
              </a:rPr>
              <a:t>domain </a:t>
            </a:r>
            <a:r>
              <a:rPr dirty="0" sz="5600" spc="-610">
                <a:latin typeface="Arial Black"/>
                <a:cs typeface="Arial Black"/>
              </a:rPr>
              <a:t>model </a:t>
            </a:r>
            <a:r>
              <a:rPr dirty="0" sz="5600" spc="-575">
                <a:latin typeface="Arial Black"/>
                <a:cs typeface="Arial Black"/>
              </a:rPr>
              <a:t>that  </a:t>
            </a:r>
            <a:r>
              <a:rPr dirty="0" sz="5600" spc="-475">
                <a:latin typeface="Arial Black"/>
                <a:cs typeface="Arial Black"/>
              </a:rPr>
              <a:t>is </a:t>
            </a:r>
            <a:r>
              <a:rPr dirty="0" sz="5600" spc="-655">
                <a:latin typeface="Arial Black"/>
                <a:cs typeface="Arial Black"/>
              </a:rPr>
              <a:t>a </a:t>
            </a:r>
            <a:r>
              <a:rPr dirty="0" sz="5600" spc="-525">
                <a:latin typeface="Arial Black"/>
                <a:cs typeface="Arial Black"/>
              </a:rPr>
              <a:t>sub-part </a:t>
            </a:r>
            <a:r>
              <a:rPr dirty="0" sz="5600" spc="-400">
                <a:latin typeface="Arial Black"/>
                <a:cs typeface="Arial Black"/>
              </a:rPr>
              <a:t>of </a:t>
            </a:r>
            <a:r>
              <a:rPr dirty="0" sz="5600" spc="-580">
                <a:latin typeface="Arial Black"/>
                <a:cs typeface="Arial Black"/>
              </a:rPr>
              <a:t>your </a:t>
            </a:r>
            <a:r>
              <a:rPr dirty="0" sz="5600" spc="-590">
                <a:latin typeface="Arial Black"/>
                <a:cs typeface="Arial Black"/>
              </a:rPr>
              <a:t>overall </a:t>
            </a:r>
            <a:r>
              <a:rPr dirty="0" sz="5600" spc="-550">
                <a:latin typeface="Arial Black"/>
                <a:cs typeface="Arial Black"/>
              </a:rPr>
              <a:t>business</a:t>
            </a:r>
            <a:r>
              <a:rPr dirty="0" sz="5600" spc="-114">
                <a:latin typeface="Arial Black"/>
                <a:cs typeface="Arial Black"/>
              </a:rPr>
              <a:t> </a:t>
            </a:r>
            <a:r>
              <a:rPr dirty="0" sz="5600" spc="-555">
                <a:latin typeface="Arial Black"/>
                <a:cs typeface="Arial Black"/>
              </a:rPr>
              <a:t>domain.</a:t>
            </a:r>
            <a:endParaRPr sz="5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11520" y="3523405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11520" y="7604523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5754" y="458489"/>
            <a:ext cx="46240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340"/>
              <a:t>subdomains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5355" y="3892939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Century Gothic"/>
                <a:cs typeface="Century Gothic"/>
              </a:rPr>
              <a:t>■</a:t>
            </a:r>
            <a:endParaRPr sz="395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7543" y="3847204"/>
            <a:ext cx="8250555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3950" spc="-190" b="1">
                <a:latin typeface="Arial"/>
                <a:cs typeface="Arial"/>
              </a:rPr>
              <a:t>Core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3950" spc="-430">
                <a:latin typeface="Arial Black"/>
                <a:cs typeface="Arial Black"/>
              </a:rPr>
              <a:t>strategic, </a:t>
            </a:r>
            <a:r>
              <a:rPr dirty="0" sz="3950" spc="-434">
                <a:latin typeface="Arial Black"/>
                <a:cs typeface="Arial Black"/>
              </a:rPr>
              <a:t>competitive</a:t>
            </a:r>
            <a:r>
              <a:rPr dirty="0" sz="3950" spc="-260">
                <a:latin typeface="Arial Black"/>
                <a:cs typeface="Arial Black"/>
              </a:rPr>
              <a:t> </a:t>
            </a:r>
            <a:r>
              <a:rPr dirty="0" sz="3950" spc="-380">
                <a:latin typeface="Arial Black"/>
                <a:cs typeface="Arial Black"/>
              </a:rPr>
              <a:t>differentiators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5721408"/>
            <a:ext cx="13754100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724535" indent="-711835">
              <a:lnSpc>
                <a:spcPct val="100000"/>
              </a:lnSpc>
              <a:spcBef>
                <a:spcPts val="550"/>
              </a:spcBef>
              <a:buClr>
                <a:srgbClr val="0220B4"/>
              </a:buClr>
              <a:buFont typeface="Century Gothic"/>
              <a:buChar char="■"/>
              <a:tabLst>
                <a:tab pos="724535" algn="l"/>
                <a:tab pos="725170" algn="l"/>
              </a:tabLst>
            </a:pPr>
            <a:r>
              <a:rPr dirty="0" sz="3950" spc="-165" b="1">
                <a:latin typeface="Arial"/>
                <a:cs typeface="Arial"/>
              </a:rPr>
              <a:t>Generic</a:t>
            </a:r>
            <a:endParaRPr sz="3950">
              <a:latin typeface="Arial"/>
              <a:cs typeface="Arial"/>
            </a:endParaRPr>
          </a:p>
          <a:p>
            <a:pPr marL="724535">
              <a:lnSpc>
                <a:spcPct val="100000"/>
              </a:lnSpc>
              <a:spcBef>
                <a:spcPts val="450"/>
              </a:spcBef>
            </a:pPr>
            <a:r>
              <a:rPr dirty="0" sz="3950" spc="-484">
                <a:latin typeface="Arial Black"/>
                <a:cs typeface="Arial Black"/>
              </a:rPr>
              <a:t>necessary, </a:t>
            </a:r>
            <a:r>
              <a:rPr dirty="0" sz="3950" spc="-390">
                <a:latin typeface="Arial Black"/>
                <a:cs typeface="Arial Black"/>
              </a:rPr>
              <a:t>but </a:t>
            </a:r>
            <a:r>
              <a:rPr dirty="0" sz="3950" spc="-420">
                <a:latin typeface="Arial Black"/>
                <a:cs typeface="Arial Black"/>
              </a:rPr>
              <a:t>available </a:t>
            </a:r>
            <a:r>
              <a:rPr dirty="0" sz="3950" spc="-405">
                <a:latin typeface="Arial Black"/>
                <a:cs typeface="Arial Black"/>
              </a:rPr>
              <a:t>as </a:t>
            </a:r>
            <a:r>
              <a:rPr dirty="0" sz="3950" spc="-370">
                <a:latin typeface="Arial Black"/>
                <a:cs typeface="Arial Black"/>
              </a:rPr>
              <a:t>COTS/SaaS </a:t>
            </a:r>
            <a:r>
              <a:rPr dirty="0" sz="3950" spc="-335">
                <a:latin typeface="Arial Black"/>
                <a:cs typeface="Arial Black"/>
              </a:rPr>
              <a:t>(e.g. </a:t>
            </a:r>
            <a:r>
              <a:rPr dirty="0" sz="3950" spc="-465">
                <a:latin typeface="Arial Black"/>
                <a:cs typeface="Arial Black"/>
              </a:rPr>
              <a:t>HR</a:t>
            </a:r>
            <a:r>
              <a:rPr dirty="0" sz="3950" spc="50">
                <a:latin typeface="Arial Black"/>
                <a:cs typeface="Arial Black"/>
              </a:rPr>
              <a:t> </a:t>
            </a:r>
            <a:r>
              <a:rPr dirty="0" sz="3950" spc="-409">
                <a:latin typeface="Arial Black"/>
                <a:cs typeface="Arial Black"/>
              </a:rPr>
              <a:t>software)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7651904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Century Gothic"/>
                <a:cs typeface="Century Gothic"/>
              </a:rPr>
              <a:t>■</a:t>
            </a:r>
            <a:endParaRPr sz="395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7543" y="7606167"/>
            <a:ext cx="12222480" cy="134429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3950" spc="-130" b="1">
                <a:latin typeface="Arial"/>
                <a:cs typeface="Arial"/>
              </a:rPr>
              <a:t>Supporting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3950" spc="-484">
                <a:latin typeface="Arial Black"/>
                <a:cs typeface="Arial Black"/>
              </a:rPr>
              <a:t>necessary, </a:t>
            </a:r>
            <a:r>
              <a:rPr dirty="0" sz="3950" spc="-390">
                <a:latin typeface="Arial Black"/>
                <a:cs typeface="Arial Black"/>
              </a:rPr>
              <a:t>but </a:t>
            </a:r>
            <a:r>
              <a:rPr dirty="0" sz="3950" spc="-425">
                <a:latin typeface="Arial Black"/>
                <a:cs typeface="Arial Black"/>
              </a:rPr>
              <a:t>requires custom </a:t>
            </a:r>
            <a:r>
              <a:rPr dirty="0" sz="3950" spc="-434">
                <a:latin typeface="Arial Black"/>
                <a:cs typeface="Arial Black"/>
              </a:rPr>
              <a:t>software</a:t>
            </a:r>
            <a:r>
              <a:rPr dirty="0" sz="3950" spc="75">
                <a:latin typeface="Arial Black"/>
                <a:cs typeface="Arial Black"/>
              </a:rPr>
              <a:t> </a:t>
            </a:r>
            <a:r>
              <a:rPr dirty="0" sz="3950" spc="-445">
                <a:latin typeface="Arial Black"/>
                <a:cs typeface="Arial Black"/>
              </a:rPr>
              <a:t>development</a:t>
            </a:r>
            <a:endParaRPr sz="3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107" y="5107563"/>
            <a:ext cx="15660369" cy="8801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00" spc="-580">
                <a:latin typeface="Arial Black"/>
                <a:cs typeface="Arial Black"/>
              </a:rPr>
              <a:t>Focus your </a:t>
            </a:r>
            <a:r>
              <a:rPr dirty="0" sz="5600" spc="-665">
                <a:solidFill>
                  <a:srgbClr val="0220B4"/>
                </a:solidFill>
                <a:latin typeface="Arial Black"/>
                <a:cs typeface="Arial Black"/>
              </a:rPr>
              <a:t>DDD </a:t>
            </a:r>
            <a:r>
              <a:rPr dirty="0" sz="5600" spc="-480">
                <a:solidFill>
                  <a:srgbClr val="0220B4"/>
                </a:solidFill>
                <a:latin typeface="Arial Black"/>
                <a:cs typeface="Arial Black"/>
              </a:rPr>
              <a:t>effort </a:t>
            </a:r>
            <a:r>
              <a:rPr dirty="0" sz="5600" spc="-545">
                <a:latin typeface="Arial Black"/>
                <a:cs typeface="Arial Black"/>
              </a:rPr>
              <a:t>only </a:t>
            </a:r>
            <a:r>
              <a:rPr dirty="0" sz="5600" spc="-555">
                <a:latin typeface="Arial Black"/>
                <a:cs typeface="Arial Black"/>
              </a:rPr>
              <a:t>on </a:t>
            </a:r>
            <a:r>
              <a:rPr dirty="0" sz="5600" spc="-690">
                <a:solidFill>
                  <a:srgbClr val="0220B4"/>
                </a:solidFill>
                <a:latin typeface="Arial Black"/>
                <a:cs typeface="Arial Black"/>
              </a:rPr>
              <a:t>Core</a:t>
            </a:r>
            <a:r>
              <a:rPr dirty="0" sz="5600" spc="80">
                <a:solidFill>
                  <a:srgbClr val="0220B4"/>
                </a:solidFill>
                <a:latin typeface="Arial Black"/>
                <a:cs typeface="Arial Black"/>
              </a:rPr>
              <a:t> </a:t>
            </a:r>
            <a:r>
              <a:rPr dirty="0" sz="5600" spc="-550">
                <a:solidFill>
                  <a:srgbClr val="0220B4"/>
                </a:solidFill>
                <a:latin typeface="Arial Black"/>
                <a:cs typeface="Arial Black"/>
              </a:rPr>
              <a:t>Subdomains</a:t>
            </a:r>
            <a:r>
              <a:rPr dirty="0" sz="5600" spc="-550">
                <a:latin typeface="Arial Black"/>
                <a:cs typeface="Arial Black"/>
              </a:rPr>
              <a:t>.</a:t>
            </a:r>
            <a:endParaRPr sz="5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11520" y="3523405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11520" y="7604523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121" y="376951"/>
            <a:ext cx="3120323" cy="210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063" y="3204090"/>
            <a:ext cx="9392384" cy="2146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179" y="6052171"/>
            <a:ext cx="9643685" cy="2146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8475" y="8900252"/>
            <a:ext cx="15287492" cy="21465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1426" y="0"/>
            <a:ext cx="15024100" cy="11422380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12700" marR="5711825">
              <a:lnSpc>
                <a:spcPts val="22430"/>
              </a:lnSpc>
              <a:spcBef>
                <a:spcPts val="869"/>
              </a:spcBef>
            </a:pPr>
            <a:r>
              <a:rPr dirty="0" sz="18700" spc="-2365">
                <a:solidFill>
                  <a:srgbClr val="FFFFFF"/>
                </a:solidFill>
                <a:latin typeface="Arial"/>
                <a:cs typeface="Arial"/>
              </a:rPr>
              <a:t>Are  </a:t>
            </a:r>
            <a:r>
              <a:rPr dirty="0" sz="18700" spc="-2935">
                <a:solidFill>
                  <a:srgbClr val="FFFFFF"/>
                </a:solidFill>
                <a:latin typeface="Arial"/>
                <a:cs typeface="Arial"/>
              </a:rPr>
              <a:t>subdomains  </a:t>
            </a:r>
            <a:r>
              <a:rPr dirty="0" sz="18700" spc="-163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700" spc="-359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dirty="0" sz="18700" spc="-30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700" spc="-2445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8700">
              <a:latin typeface="Arial"/>
              <a:cs typeface="Arial"/>
            </a:endParaRPr>
          </a:p>
          <a:p>
            <a:pPr marL="12700">
              <a:lnSpc>
                <a:spcPts val="21670"/>
              </a:lnSpc>
            </a:pPr>
            <a:r>
              <a:rPr dirty="0" sz="18700" spc="-3105">
                <a:solidFill>
                  <a:srgbClr val="FFFFFF"/>
                </a:solidFill>
                <a:latin typeface="Arial"/>
                <a:cs typeface="Arial"/>
              </a:rPr>
              <a:t>bounded</a:t>
            </a:r>
            <a:r>
              <a:rPr dirty="0" sz="18700" spc="-23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700" spc="-1770">
                <a:solidFill>
                  <a:srgbClr val="FFFFFF"/>
                </a:solidFill>
                <a:latin typeface="Arial"/>
                <a:cs typeface="Arial"/>
              </a:rPr>
              <a:t>contexts?</a:t>
            </a:r>
            <a:endParaRPr sz="18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426" y="0"/>
            <a:ext cx="4370705" cy="28778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700" spc="-1750">
                <a:solidFill>
                  <a:srgbClr val="FFFFFF"/>
                </a:solidFill>
                <a:latin typeface="Arial"/>
                <a:cs typeface="Arial"/>
              </a:rPr>
              <a:t>ideal:</a:t>
            </a:r>
            <a:endParaRPr sz="18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243" y="9256262"/>
            <a:ext cx="19622439" cy="1780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2368" y="8877081"/>
            <a:ext cx="19441160" cy="2249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600" spc="-3190">
                <a:solidFill>
                  <a:srgbClr val="FFFFFF"/>
                </a:solidFill>
                <a:latin typeface="Arial"/>
                <a:cs typeface="Arial"/>
              </a:rPr>
              <a:t>1 </a:t>
            </a:r>
            <a:r>
              <a:rPr dirty="0" sz="14600" spc="-2665">
                <a:solidFill>
                  <a:srgbClr val="FFFFFF"/>
                </a:solidFill>
                <a:latin typeface="Arial"/>
                <a:cs typeface="Arial"/>
              </a:rPr>
              <a:t>Bounded </a:t>
            </a:r>
            <a:r>
              <a:rPr dirty="0" sz="14600" spc="-1115">
                <a:solidFill>
                  <a:srgbClr val="FFFFFF"/>
                </a:solidFill>
                <a:latin typeface="Arial"/>
                <a:cs typeface="Arial"/>
              </a:rPr>
              <a:t>context </a:t>
            </a:r>
            <a:r>
              <a:rPr dirty="0" sz="14600" spc="-1795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dirty="0" sz="14600" spc="-319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4600" spc="-33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600" spc="-2350">
                <a:solidFill>
                  <a:srgbClr val="FFFFFF"/>
                </a:solidFill>
                <a:latin typeface="Arial"/>
                <a:cs typeface="Arial"/>
              </a:rPr>
              <a:t>subdomain</a:t>
            </a:r>
            <a:endParaRPr sz="14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707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"/>
            <a:ext cx="12366126" cy="11308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402672" y="387422"/>
            <a:ext cx="4565306" cy="1780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502176" y="2607250"/>
            <a:ext cx="5434389" cy="1780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282287" y="4827078"/>
            <a:ext cx="5654278" cy="1780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475908" y="7067847"/>
            <a:ext cx="2460658" cy="17381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585882" y="9266733"/>
            <a:ext cx="3350683" cy="1780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431635" y="0"/>
            <a:ext cx="5356225" cy="1112901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238760" marR="5080" indent="885825">
              <a:lnSpc>
                <a:spcPts val="17480"/>
              </a:lnSpc>
              <a:spcBef>
                <a:spcPts val="710"/>
              </a:spcBef>
            </a:pPr>
            <a:r>
              <a:rPr dirty="0" sz="14600" spc="-4115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dirty="0" sz="14600" spc="-524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4600" spc="-357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600" spc="-516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600" spc="-233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dirty="0" sz="14600" spc="-441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600" spc="-392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600" spc="-4255">
                <a:solidFill>
                  <a:srgbClr val="FFFFFF"/>
                </a:solidFill>
                <a:latin typeface="Arial"/>
                <a:cs typeface="Arial"/>
              </a:rPr>
              <a:t>STEMS</a:t>
            </a:r>
            <a:endParaRPr sz="14600">
              <a:latin typeface="Arial"/>
              <a:cs typeface="Arial"/>
            </a:endParaRPr>
          </a:p>
          <a:p>
            <a:pPr marL="12700">
              <a:lnSpc>
                <a:spcPts val="16880"/>
              </a:lnSpc>
            </a:pPr>
            <a:r>
              <a:rPr dirty="0" sz="14600" spc="-196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4600" spc="-18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600" spc="-580">
                <a:solidFill>
                  <a:srgbClr val="FFFFFF"/>
                </a:solidFill>
                <a:latin typeface="Arial"/>
                <a:cs typeface="Arial"/>
              </a:rPr>
              <a:t>blur</a:t>
            </a:r>
            <a:endParaRPr sz="14600">
              <a:latin typeface="Arial"/>
              <a:cs typeface="Arial"/>
            </a:endParaRPr>
          </a:p>
          <a:p>
            <a:pPr marL="2310765" marR="5080" indent="941069">
              <a:lnSpc>
                <a:spcPts val="17480"/>
              </a:lnSpc>
              <a:spcBef>
                <a:spcPts val="595"/>
              </a:spcBef>
            </a:pPr>
            <a:r>
              <a:rPr dirty="0" sz="14600" spc="-1075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14600" spc="-1235">
                <a:solidFill>
                  <a:srgbClr val="FFFFFF"/>
                </a:solidFill>
                <a:latin typeface="Arial"/>
                <a:cs typeface="Arial"/>
              </a:rPr>
              <a:t>lines</a:t>
            </a:r>
            <a:endParaRPr sz="14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00643" y="0"/>
            <a:ext cx="13103454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9320" y="3044798"/>
            <a:ext cx="5662930" cy="5015865"/>
          </a:xfrm>
          <a:prstGeom prst="rect"/>
        </p:spPr>
        <p:txBody>
          <a:bodyPr wrap="square" lIns="0" tIns="84455" rIns="0" bIns="0" rtlCol="0" vert="horz">
            <a:spAutoFit/>
          </a:bodyPr>
          <a:lstStyle/>
          <a:p>
            <a:pPr marL="22860" marR="5080" indent="-10795">
              <a:lnSpc>
                <a:spcPts val="19700"/>
              </a:lnSpc>
              <a:spcBef>
                <a:spcPts val="665"/>
              </a:spcBef>
            </a:pPr>
            <a:r>
              <a:rPr dirty="0" sz="16300" spc="-1065"/>
              <a:t>context  </a:t>
            </a:r>
            <a:r>
              <a:rPr dirty="0" sz="16300" spc="-2615"/>
              <a:t>mapping</a:t>
            </a:r>
            <a:endParaRPr sz="16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40464" y="311897"/>
            <a:ext cx="4427220" cy="42379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35"/>
              </a:spcBef>
            </a:pPr>
            <a:r>
              <a:rPr dirty="0" spc="-915"/>
              <a:t>connecting  </a:t>
            </a:r>
            <a:r>
              <a:rPr dirty="0" spc="-725"/>
              <a:t>the  </a:t>
            </a:r>
            <a:r>
              <a:rPr dirty="0" spc="-715"/>
              <a:t>contexts</a:t>
            </a:r>
          </a:p>
        </p:txBody>
      </p:sp>
      <p:sp>
        <p:nvSpPr>
          <p:cNvPr id="3" name="object 3"/>
          <p:cNvSpPr/>
          <p:nvPr/>
        </p:nvSpPr>
        <p:spPr>
          <a:xfrm>
            <a:off x="7190601" y="6557010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3" y="4524020"/>
                </a:lnTo>
                <a:lnTo>
                  <a:pt x="4948871" y="4522931"/>
                </a:lnTo>
                <a:lnTo>
                  <a:pt x="5001734" y="4521136"/>
                </a:lnTo>
                <a:lnTo>
                  <a:pt x="5051090" y="4518459"/>
                </a:lnTo>
                <a:lnTo>
                  <a:pt x="5097494" y="4514722"/>
                </a:lnTo>
                <a:lnTo>
                  <a:pt x="5141505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7" y="4376528"/>
                </a:lnTo>
                <a:lnTo>
                  <a:pt x="5517571" y="4344200"/>
                </a:lnTo>
                <a:lnTo>
                  <a:pt x="5552749" y="4309021"/>
                </a:lnTo>
                <a:lnTo>
                  <a:pt x="5585074" y="4271157"/>
                </a:lnTo>
                <a:lnTo>
                  <a:pt x="5614379" y="4230775"/>
                </a:lnTo>
                <a:lnTo>
                  <a:pt x="5640497" y="4188043"/>
                </a:lnTo>
                <a:lnTo>
                  <a:pt x="5663259" y="4143129"/>
                </a:lnTo>
                <a:lnTo>
                  <a:pt x="5682499" y="4096199"/>
                </a:lnTo>
                <a:lnTo>
                  <a:pt x="5694183" y="4056196"/>
                </a:lnTo>
                <a:lnTo>
                  <a:pt x="5703929" y="4016026"/>
                </a:lnTo>
                <a:lnTo>
                  <a:pt x="5711911" y="3975134"/>
                </a:lnTo>
                <a:lnTo>
                  <a:pt x="5718306" y="3932961"/>
                </a:lnTo>
                <a:lnTo>
                  <a:pt x="5723288" y="3888951"/>
                </a:lnTo>
                <a:lnTo>
                  <a:pt x="5726999" y="3843125"/>
                </a:lnTo>
                <a:lnTo>
                  <a:pt x="5729677" y="3794109"/>
                </a:lnTo>
                <a:lnTo>
                  <a:pt x="5731472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2" y="784484"/>
                </a:lnTo>
                <a:lnTo>
                  <a:pt x="5729677" y="731621"/>
                </a:lnTo>
                <a:lnTo>
                  <a:pt x="5726999" y="682265"/>
                </a:lnTo>
                <a:lnTo>
                  <a:pt x="5723223" y="635527"/>
                </a:lnTo>
                <a:lnTo>
                  <a:pt x="5718261" y="591679"/>
                </a:lnTo>
                <a:lnTo>
                  <a:pt x="5711886" y="549604"/>
                </a:lnTo>
                <a:lnTo>
                  <a:pt x="5703919" y="508760"/>
                </a:lnTo>
                <a:lnTo>
                  <a:pt x="5694182" y="468607"/>
                </a:lnTo>
                <a:lnTo>
                  <a:pt x="5682499" y="428604"/>
                </a:lnTo>
                <a:lnTo>
                  <a:pt x="5663259" y="381675"/>
                </a:lnTo>
                <a:lnTo>
                  <a:pt x="5640497" y="336760"/>
                </a:lnTo>
                <a:lnTo>
                  <a:pt x="5614379" y="294029"/>
                </a:lnTo>
                <a:lnTo>
                  <a:pt x="5585074" y="253647"/>
                </a:lnTo>
                <a:lnTo>
                  <a:pt x="5552749" y="215784"/>
                </a:lnTo>
                <a:lnTo>
                  <a:pt x="5517571" y="180605"/>
                </a:lnTo>
                <a:lnTo>
                  <a:pt x="5479707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12829" y="709926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12829" y="9559918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2829" y="8334824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00129" y="7002793"/>
            <a:ext cx="1072515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11715" y="7099260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711715" y="832435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11715" y="9559918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23426" y="816364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37"/>
                </a:lnTo>
                <a:lnTo>
                  <a:pt x="611889" y="530737"/>
                </a:lnTo>
                <a:lnTo>
                  <a:pt x="626179" y="525866"/>
                </a:lnTo>
                <a:lnTo>
                  <a:pt x="670406" y="505573"/>
                </a:lnTo>
                <a:lnTo>
                  <a:pt x="710339" y="481696"/>
                </a:lnTo>
                <a:lnTo>
                  <a:pt x="745485" y="454571"/>
                </a:lnTo>
                <a:lnTo>
                  <a:pt x="775348" y="424537"/>
                </a:lnTo>
                <a:lnTo>
                  <a:pt x="799436" y="391930"/>
                </a:lnTo>
                <a:lnTo>
                  <a:pt x="817253" y="357089"/>
                </a:lnTo>
                <a:lnTo>
                  <a:pt x="828306" y="320351"/>
                </a:lnTo>
                <a:lnTo>
                  <a:pt x="832100" y="282054"/>
                </a:lnTo>
                <a:lnTo>
                  <a:pt x="828306" y="243765"/>
                </a:lnTo>
                <a:lnTo>
                  <a:pt x="817253" y="207047"/>
                </a:lnTo>
                <a:lnTo>
                  <a:pt x="799436" y="172234"/>
                </a:lnTo>
                <a:lnTo>
                  <a:pt x="775348" y="139662"/>
                </a:lnTo>
                <a:lnTo>
                  <a:pt x="745485" y="109667"/>
                </a:lnTo>
                <a:lnTo>
                  <a:pt x="710339" y="82583"/>
                </a:lnTo>
                <a:lnTo>
                  <a:pt x="670406" y="58746"/>
                </a:lnTo>
                <a:lnTo>
                  <a:pt x="626179" y="38492"/>
                </a:lnTo>
                <a:lnTo>
                  <a:pt x="578152" y="22154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89" y="530737"/>
                </a:moveTo>
                <a:lnTo>
                  <a:pt x="223155" y="530737"/>
                </a:lnTo>
                <a:lnTo>
                  <a:pt x="267913" y="544764"/>
                </a:lnTo>
                <a:lnTo>
                  <a:pt x="315131" y="555377"/>
                </a:lnTo>
                <a:lnTo>
                  <a:pt x="364627" y="562096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9"/>
                </a:lnTo>
                <a:lnTo>
                  <a:pt x="578152" y="542237"/>
                </a:lnTo>
                <a:lnTo>
                  <a:pt x="611889" y="5307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623426" y="816364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623426" y="6977273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48"/>
                </a:lnTo>
                <a:lnTo>
                  <a:pt x="611852" y="530748"/>
                </a:lnTo>
                <a:lnTo>
                  <a:pt x="626179" y="525864"/>
                </a:lnTo>
                <a:lnTo>
                  <a:pt x="670406" y="505570"/>
                </a:lnTo>
                <a:lnTo>
                  <a:pt x="710339" y="481692"/>
                </a:lnTo>
                <a:lnTo>
                  <a:pt x="745485" y="454566"/>
                </a:lnTo>
                <a:lnTo>
                  <a:pt x="775348" y="424532"/>
                </a:lnTo>
                <a:lnTo>
                  <a:pt x="799436" y="391926"/>
                </a:lnTo>
                <a:lnTo>
                  <a:pt x="817253" y="357086"/>
                </a:lnTo>
                <a:lnTo>
                  <a:pt x="828306" y="320349"/>
                </a:lnTo>
                <a:lnTo>
                  <a:pt x="832100" y="282054"/>
                </a:lnTo>
                <a:lnTo>
                  <a:pt x="828306" y="243765"/>
                </a:lnTo>
                <a:lnTo>
                  <a:pt x="817253" y="207047"/>
                </a:lnTo>
                <a:lnTo>
                  <a:pt x="799436" y="172234"/>
                </a:lnTo>
                <a:lnTo>
                  <a:pt x="775348" y="139662"/>
                </a:lnTo>
                <a:lnTo>
                  <a:pt x="745485" y="109667"/>
                </a:lnTo>
                <a:lnTo>
                  <a:pt x="710339" y="82583"/>
                </a:lnTo>
                <a:lnTo>
                  <a:pt x="670406" y="58746"/>
                </a:lnTo>
                <a:lnTo>
                  <a:pt x="626179" y="38492"/>
                </a:lnTo>
                <a:lnTo>
                  <a:pt x="578152" y="22154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2" y="530748"/>
                </a:moveTo>
                <a:lnTo>
                  <a:pt x="223155" y="530748"/>
                </a:lnTo>
                <a:lnTo>
                  <a:pt x="267913" y="544768"/>
                </a:lnTo>
                <a:lnTo>
                  <a:pt x="315131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8"/>
                </a:lnTo>
                <a:lnTo>
                  <a:pt x="578152" y="542236"/>
                </a:lnTo>
                <a:lnTo>
                  <a:pt x="611852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623426" y="6977273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623426" y="9350020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48"/>
                </a:lnTo>
                <a:lnTo>
                  <a:pt x="611858" y="530748"/>
                </a:lnTo>
                <a:lnTo>
                  <a:pt x="626179" y="525866"/>
                </a:lnTo>
                <a:lnTo>
                  <a:pt x="670406" y="505573"/>
                </a:lnTo>
                <a:lnTo>
                  <a:pt x="710339" y="481696"/>
                </a:lnTo>
                <a:lnTo>
                  <a:pt x="745485" y="454571"/>
                </a:lnTo>
                <a:lnTo>
                  <a:pt x="775348" y="424537"/>
                </a:lnTo>
                <a:lnTo>
                  <a:pt x="799436" y="391930"/>
                </a:lnTo>
                <a:lnTo>
                  <a:pt x="817253" y="357089"/>
                </a:lnTo>
                <a:lnTo>
                  <a:pt x="828306" y="320351"/>
                </a:lnTo>
                <a:lnTo>
                  <a:pt x="832100" y="282054"/>
                </a:lnTo>
                <a:lnTo>
                  <a:pt x="828306" y="243767"/>
                </a:lnTo>
                <a:lnTo>
                  <a:pt x="817253" y="207050"/>
                </a:lnTo>
                <a:lnTo>
                  <a:pt x="799436" y="172239"/>
                </a:lnTo>
                <a:lnTo>
                  <a:pt x="775348" y="139667"/>
                </a:lnTo>
                <a:lnTo>
                  <a:pt x="745485" y="109672"/>
                </a:lnTo>
                <a:lnTo>
                  <a:pt x="710339" y="82587"/>
                </a:lnTo>
                <a:lnTo>
                  <a:pt x="670406" y="58750"/>
                </a:lnTo>
                <a:lnTo>
                  <a:pt x="626179" y="38494"/>
                </a:lnTo>
                <a:lnTo>
                  <a:pt x="578152" y="22156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8" y="530748"/>
                </a:moveTo>
                <a:lnTo>
                  <a:pt x="223155" y="530748"/>
                </a:lnTo>
                <a:lnTo>
                  <a:pt x="267913" y="544768"/>
                </a:lnTo>
                <a:lnTo>
                  <a:pt x="315131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9"/>
                </a:lnTo>
                <a:lnTo>
                  <a:pt x="578152" y="542237"/>
                </a:lnTo>
                <a:lnTo>
                  <a:pt x="611858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623426" y="9350020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699015" y="6269831"/>
            <a:ext cx="1686560" cy="364871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algn="just" marL="12700" marR="5080">
              <a:lnSpc>
                <a:spcPts val="9320"/>
              </a:lnSpc>
              <a:spcBef>
                <a:spcPts val="885"/>
              </a:spcBef>
            </a:pPr>
            <a:r>
              <a:rPr dirty="0" baseline="-38720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  </a:t>
            </a:r>
            <a:r>
              <a:rPr dirty="0" baseline="-41077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  </a:t>
            </a:r>
            <a:r>
              <a:rPr dirty="0" baseline="-43771" sz="12375" spc="6907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4161" y="697360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4"/>
                </a:lnTo>
                <a:lnTo>
                  <a:pt x="205928" y="38492"/>
                </a:lnTo>
                <a:lnTo>
                  <a:pt x="161700" y="58746"/>
                </a:lnTo>
                <a:lnTo>
                  <a:pt x="121765" y="82583"/>
                </a:lnTo>
                <a:lnTo>
                  <a:pt x="86619" y="109667"/>
                </a:lnTo>
                <a:lnTo>
                  <a:pt x="56754" y="139662"/>
                </a:lnTo>
                <a:lnTo>
                  <a:pt x="32665" y="172234"/>
                </a:lnTo>
                <a:lnTo>
                  <a:pt x="14847" y="207047"/>
                </a:lnTo>
                <a:lnTo>
                  <a:pt x="3794" y="243765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5"/>
                </a:lnTo>
                <a:lnTo>
                  <a:pt x="817239" y="207047"/>
                </a:lnTo>
                <a:lnTo>
                  <a:pt x="799394" y="172234"/>
                </a:lnTo>
                <a:lnTo>
                  <a:pt x="775272" y="139662"/>
                </a:lnTo>
                <a:lnTo>
                  <a:pt x="745369" y="109667"/>
                </a:lnTo>
                <a:lnTo>
                  <a:pt x="710182" y="82583"/>
                </a:lnTo>
                <a:lnTo>
                  <a:pt x="670207" y="58746"/>
                </a:lnTo>
                <a:lnTo>
                  <a:pt x="625941" y="38492"/>
                </a:lnTo>
                <a:lnTo>
                  <a:pt x="577880" y="22154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84161" y="697360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84161" y="821524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4"/>
                </a:lnTo>
                <a:lnTo>
                  <a:pt x="205928" y="38492"/>
                </a:lnTo>
                <a:lnTo>
                  <a:pt x="161700" y="58746"/>
                </a:lnTo>
                <a:lnTo>
                  <a:pt x="121765" y="82583"/>
                </a:lnTo>
                <a:lnTo>
                  <a:pt x="86619" y="109667"/>
                </a:lnTo>
                <a:lnTo>
                  <a:pt x="56754" y="139662"/>
                </a:lnTo>
                <a:lnTo>
                  <a:pt x="32665" y="172234"/>
                </a:lnTo>
                <a:lnTo>
                  <a:pt x="14847" y="207047"/>
                </a:lnTo>
                <a:lnTo>
                  <a:pt x="3794" y="243765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5"/>
                </a:lnTo>
                <a:lnTo>
                  <a:pt x="817239" y="207047"/>
                </a:lnTo>
                <a:lnTo>
                  <a:pt x="799394" y="172234"/>
                </a:lnTo>
                <a:lnTo>
                  <a:pt x="775272" y="139662"/>
                </a:lnTo>
                <a:lnTo>
                  <a:pt x="745369" y="109667"/>
                </a:lnTo>
                <a:lnTo>
                  <a:pt x="710182" y="82583"/>
                </a:lnTo>
                <a:lnTo>
                  <a:pt x="670207" y="58746"/>
                </a:lnTo>
                <a:lnTo>
                  <a:pt x="625941" y="38492"/>
                </a:lnTo>
                <a:lnTo>
                  <a:pt x="577880" y="22154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84161" y="8215249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84161" y="9456887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84161" y="9456887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52628" y="7777210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392154" y="9750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423730" y="7520723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54843" y="7777210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25947" y="975016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94374" y="7520723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89111" y="0"/>
                </a:moveTo>
                <a:lnTo>
                  <a:pt x="0" y="223197"/>
                </a:lnTo>
                <a:lnTo>
                  <a:pt x="294200" y="365214"/>
                </a:lnTo>
                <a:lnTo>
                  <a:pt x="28911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75636" y="8824683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4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388371" y="8679901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29" y="0"/>
                </a:moveTo>
                <a:lnTo>
                  <a:pt x="0" y="326586"/>
                </a:lnTo>
                <a:lnTo>
                  <a:pt x="330796" y="17172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390926" y="8662473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376805" y="2484574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06" y="0"/>
                </a:moveTo>
                <a:lnTo>
                  <a:pt x="1042116" y="0"/>
                </a:lnTo>
                <a:lnTo>
                  <a:pt x="969652" y="29"/>
                </a:lnTo>
                <a:lnTo>
                  <a:pt x="841374" y="794"/>
                </a:lnTo>
                <a:lnTo>
                  <a:pt x="784447" y="1883"/>
                </a:lnTo>
                <a:lnTo>
                  <a:pt x="731585" y="3678"/>
                </a:lnTo>
                <a:lnTo>
                  <a:pt x="682231" y="6355"/>
                </a:lnTo>
                <a:lnTo>
                  <a:pt x="635827" y="10092"/>
                </a:lnTo>
                <a:lnTo>
                  <a:pt x="591818" y="15065"/>
                </a:lnTo>
                <a:lnTo>
                  <a:pt x="549645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0" y="4495389"/>
                </a:lnTo>
                <a:lnTo>
                  <a:pt x="549573" y="4503364"/>
                </a:lnTo>
                <a:lnTo>
                  <a:pt x="591647" y="4509749"/>
                </a:lnTo>
                <a:lnTo>
                  <a:pt x="635494" y="4514722"/>
                </a:lnTo>
                <a:lnTo>
                  <a:pt x="681655" y="4518459"/>
                </a:lnTo>
                <a:lnTo>
                  <a:pt x="730670" y="4521136"/>
                </a:lnTo>
                <a:lnTo>
                  <a:pt x="783082" y="4522931"/>
                </a:lnTo>
                <a:lnTo>
                  <a:pt x="839430" y="4524020"/>
                </a:lnTo>
                <a:lnTo>
                  <a:pt x="900257" y="4524579"/>
                </a:lnTo>
                <a:lnTo>
                  <a:pt x="966103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89" y="4056196"/>
                </a:lnTo>
                <a:lnTo>
                  <a:pt x="5703930" y="4016026"/>
                </a:lnTo>
                <a:lnTo>
                  <a:pt x="5711910" y="3975134"/>
                </a:lnTo>
                <a:lnTo>
                  <a:pt x="5718302" y="3932961"/>
                </a:lnTo>
                <a:lnTo>
                  <a:pt x="5723282" y="3888951"/>
                </a:lnTo>
                <a:lnTo>
                  <a:pt x="5726991" y="3843125"/>
                </a:lnTo>
                <a:lnTo>
                  <a:pt x="5729668" y="3794109"/>
                </a:lnTo>
                <a:lnTo>
                  <a:pt x="5731462" y="3741698"/>
                </a:lnTo>
                <a:lnTo>
                  <a:pt x="5732551" y="3685350"/>
                </a:lnTo>
                <a:lnTo>
                  <a:pt x="5733110" y="3624524"/>
                </a:lnTo>
                <a:lnTo>
                  <a:pt x="5733316" y="3558680"/>
                </a:lnTo>
                <a:lnTo>
                  <a:pt x="5733305" y="966134"/>
                </a:lnTo>
                <a:lnTo>
                  <a:pt x="5733110" y="902962"/>
                </a:lnTo>
                <a:lnTo>
                  <a:pt x="5732551" y="841412"/>
                </a:lnTo>
                <a:lnTo>
                  <a:pt x="5731462" y="784484"/>
                </a:lnTo>
                <a:lnTo>
                  <a:pt x="5729668" y="731621"/>
                </a:lnTo>
                <a:lnTo>
                  <a:pt x="5726991" y="682265"/>
                </a:lnTo>
                <a:lnTo>
                  <a:pt x="5723217" y="635527"/>
                </a:lnTo>
                <a:lnTo>
                  <a:pt x="5718257" y="591679"/>
                </a:lnTo>
                <a:lnTo>
                  <a:pt x="5711885" y="549604"/>
                </a:lnTo>
                <a:lnTo>
                  <a:pt x="5703921" y="508760"/>
                </a:lnTo>
                <a:lnTo>
                  <a:pt x="5694188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2" y="21450"/>
                </a:lnTo>
                <a:lnTo>
                  <a:pt x="5141668" y="15065"/>
                </a:lnTo>
                <a:lnTo>
                  <a:pt x="5097821" y="10092"/>
                </a:lnTo>
                <a:lnTo>
                  <a:pt x="5051660" y="6355"/>
                </a:lnTo>
                <a:lnTo>
                  <a:pt x="5002645" y="3678"/>
                </a:lnTo>
                <a:lnTo>
                  <a:pt x="4950234" y="1883"/>
                </a:lnTo>
                <a:lnTo>
                  <a:pt x="4893885" y="794"/>
                </a:lnTo>
                <a:lnTo>
                  <a:pt x="469580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743007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743007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743007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931422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931422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931422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4730307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847037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61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847037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8070518" y="4248950"/>
            <a:ext cx="3816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847037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55" y="530748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5"/>
                </a:lnTo>
                <a:lnTo>
                  <a:pt x="817263" y="207047"/>
                </a:lnTo>
                <a:lnTo>
                  <a:pt x="799445" y="172234"/>
                </a:lnTo>
                <a:lnTo>
                  <a:pt x="775356" y="139662"/>
                </a:lnTo>
                <a:lnTo>
                  <a:pt x="745491" y="109667"/>
                </a:lnTo>
                <a:lnTo>
                  <a:pt x="710344" y="82583"/>
                </a:lnTo>
                <a:lnTo>
                  <a:pt x="670410" y="58746"/>
                </a:lnTo>
                <a:lnTo>
                  <a:pt x="626181" y="38492"/>
                </a:lnTo>
                <a:lnTo>
                  <a:pt x="578154" y="22154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5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11855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847037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6918722" y="2186186"/>
            <a:ext cx="1533525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39393" sz="12375" spc="8632">
                <a:latin typeface="Calibri"/>
                <a:cs typeface="Calibri"/>
              </a:rPr>
              <a:t>"</a:t>
            </a: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847037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61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847037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8070518" y="5432160"/>
            <a:ext cx="3816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3807778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807778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807778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807778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807778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807778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776243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615776" y="5673860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94200" y="0"/>
                </a:moveTo>
                <a:lnTo>
                  <a:pt x="0" y="142016"/>
                </a:lnTo>
                <a:lnTo>
                  <a:pt x="289111" y="365214"/>
                </a:lnTo>
                <a:lnTo>
                  <a:pt x="29420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647345" y="344441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778464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649565" y="567386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617985" y="3444417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899252" y="4748377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6611986" y="4603596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39" y="0"/>
                </a:moveTo>
                <a:lnTo>
                  <a:pt x="0" y="326586"/>
                </a:lnTo>
                <a:lnTo>
                  <a:pt x="330806" y="171732"/>
                </a:lnTo>
                <a:lnTo>
                  <a:pt x="843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614539" y="458616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93972" y="2373760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8" y="70089"/>
                </a:lnTo>
                <a:lnTo>
                  <a:pt x="336736" y="92854"/>
                </a:lnTo>
                <a:lnTo>
                  <a:pt x="294006" y="118974"/>
                </a:lnTo>
                <a:lnTo>
                  <a:pt x="253625" y="148281"/>
                </a:lnTo>
                <a:lnTo>
                  <a:pt x="215762" y="180608"/>
                </a:lnTo>
                <a:lnTo>
                  <a:pt x="180583" y="215788"/>
                </a:lnTo>
                <a:lnTo>
                  <a:pt x="148256" y="253652"/>
                </a:lnTo>
                <a:lnTo>
                  <a:pt x="118949" y="294033"/>
                </a:lnTo>
                <a:lnTo>
                  <a:pt x="92828" y="336764"/>
                </a:lnTo>
                <a:lnTo>
                  <a:pt x="70062" y="381677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9"/>
                </a:lnTo>
                <a:lnTo>
                  <a:pt x="10101" y="3889287"/>
                </a:lnTo>
                <a:lnTo>
                  <a:pt x="15062" y="3933135"/>
                </a:lnTo>
                <a:lnTo>
                  <a:pt x="21435" y="3975210"/>
                </a:lnTo>
                <a:lnTo>
                  <a:pt x="29400" y="4016054"/>
                </a:lnTo>
                <a:lnTo>
                  <a:pt x="39136" y="4056207"/>
                </a:lnTo>
                <a:lnTo>
                  <a:pt x="50817" y="4096210"/>
                </a:lnTo>
                <a:lnTo>
                  <a:pt x="70062" y="4143139"/>
                </a:lnTo>
                <a:lnTo>
                  <a:pt x="92828" y="4188053"/>
                </a:lnTo>
                <a:lnTo>
                  <a:pt x="118949" y="4230784"/>
                </a:lnTo>
                <a:lnTo>
                  <a:pt x="148256" y="4271164"/>
                </a:lnTo>
                <a:lnTo>
                  <a:pt x="180583" y="4309027"/>
                </a:lnTo>
                <a:lnTo>
                  <a:pt x="215762" y="4344205"/>
                </a:lnTo>
                <a:lnTo>
                  <a:pt x="253625" y="4376531"/>
                </a:lnTo>
                <a:lnTo>
                  <a:pt x="294006" y="4405837"/>
                </a:lnTo>
                <a:lnTo>
                  <a:pt x="336736" y="4431957"/>
                </a:lnTo>
                <a:lnTo>
                  <a:pt x="381648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7"/>
                </a:lnTo>
                <a:lnTo>
                  <a:pt x="5439316" y="4405837"/>
                </a:lnTo>
                <a:lnTo>
                  <a:pt x="5479698" y="4376531"/>
                </a:lnTo>
                <a:lnTo>
                  <a:pt x="5517562" y="4344205"/>
                </a:lnTo>
                <a:lnTo>
                  <a:pt x="5552742" y="4309027"/>
                </a:lnTo>
                <a:lnTo>
                  <a:pt x="5585069" y="4271164"/>
                </a:lnTo>
                <a:lnTo>
                  <a:pt x="5614377" y="4230784"/>
                </a:lnTo>
                <a:lnTo>
                  <a:pt x="5640498" y="4188053"/>
                </a:lnTo>
                <a:lnTo>
                  <a:pt x="5663264" y="4143139"/>
                </a:lnTo>
                <a:lnTo>
                  <a:pt x="5682509" y="4096210"/>
                </a:lnTo>
                <a:lnTo>
                  <a:pt x="5694192" y="4056204"/>
                </a:lnTo>
                <a:lnTo>
                  <a:pt x="5703935" y="4016032"/>
                </a:lnTo>
                <a:lnTo>
                  <a:pt x="5711916" y="3975138"/>
                </a:lnTo>
                <a:lnTo>
                  <a:pt x="5718309" y="3932964"/>
                </a:lnTo>
                <a:lnTo>
                  <a:pt x="5723290" y="3888953"/>
                </a:lnTo>
                <a:lnTo>
                  <a:pt x="5727000" y="3843126"/>
                </a:lnTo>
                <a:lnTo>
                  <a:pt x="5729678" y="3794110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7"/>
                </a:lnTo>
                <a:lnTo>
                  <a:pt x="5640498" y="336764"/>
                </a:lnTo>
                <a:lnTo>
                  <a:pt x="5614377" y="294033"/>
                </a:lnTo>
                <a:lnTo>
                  <a:pt x="5585069" y="253652"/>
                </a:lnTo>
                <a:lnTo>
                  <a:pt x="5552742" y="215788"/>
                </a:lnTo>
                <a:lnTo>
                  <a:pt x="5517562" y="180608"/>
                </a:lnTo>
                <a:lnTo>
                  <a:pt x="5479698" y="148281"/>
                </a:lnTo>
                <a:lnTo>
                  <a:pt x="5439316" y="118974"/>
                </a:lnTo>
                <a:lnTo>
                  <a:pt x="5396584" y="92854"/>
                </a:lnTo>
                <a:lnTo>
                  <a:pt x="5351670" y="70089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93123" y="3026085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293123" y="5486743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293123" y="426165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81538" y="3026085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81538" y="4251179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481538" y="5486743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2280423" y="2929619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5555">
                <a:latin typeface="Calibri"/>
                <a:cs typeface="Calibri"/>
              </a:rPr>
              <a:t>!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5555">
                <a:latin typeface="Calibri"/>
                <a:cs typeface="Calibri"/>
              </a:rPr>
              <a:t>!</a:t>
            </a:r>
            <a:r>
              <a:rPr dirty="0" sz="8250" spc="5555">
                <a:latin typeface="Calibri"/>
                <a:cs typeface="Calibri"/>
              </a:rPr>
              <a:t>	</a:t>
            </a: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399805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29">
                <a:moveTo>
                  <a:pt x="611861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399805" y="4087342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5557811" y="4196596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399805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55" y="530748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5"/>
                </a:lnTo>
                <a:lnTo>
                  <a:pt x="817263" y="207047"/>
                </a:lnTo>
                <a:lnTo>
                  <a:pt x="799445" y="172234"/>
                </a:lnTo>
                <a:lnTo>
                  <a:pt x="775356" y="139662"/>
                </a:lnTo>
                <a:lnTo>
                  <a:pt x="745491" y="109667"/>
                </a:lnTo>
                <a:lnTo>
                  <a:pt x="710344" y="82583"/>
                </a:lnTo>
                <a:lnTo>
                  <a:pt x="670410" y="58746"/>
                </a:lnTo>
                <a:lnTo>
                  <a:pt x="626181" y="38492"/>
                </a:lnTo>
                <a:lnTo>
                  <a:pt x="578154" y="22154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29">
                <a:moveTo>
                  <a:pt x="611855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11855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399805" y="290096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4468838" y="2186186"/>
            <a:ext cx="1605280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39393" sz="12375" spc="7890">
                <a:latin typeface="Calibri"/>
                <a:cs typeface="Calibri"/>
              </a:rPr>
              <a:t>"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399805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29">
                <a:moveTo>
                  <a:pt x="611861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399805" y="5273716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5557811" y="5390276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360542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60542" y="289730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360542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60542" y="4138944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60542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60542" y="5380583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329010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168535" y="5673860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200112" y="344441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331229" y="3700905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202329" y="567386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170750" y="3444418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452018" y="4748377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164753" y="4603596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8429" y="0"/>
                </a:moveTo>
                <a:lnTo>
                  <a:pt x="0" y="326586"/>
                </a:lnTo>
                <a:lnTo>
                  <a:pt x="330796" y="17173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167308" y="458616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860615" y="7085648"/>
            <a:ext cx="3142615" cy="1733550"/>
          </a:xfrm>
          <a:custGeom>
            <a:avLst/>
            <a:gdLst/>
            <a:ahLst/>
            <a:cxnLst/>
            <a:rect l="l" t="t" r="r" b="b"/>
            <a:pathLst>
              <a:path w="3142615" h="1733550">
                <a:moveTo>
                  <a:pt x="0" y="0"/>
                </a:moveTo>
                <a:lnTo>
                  <a:pt x="0" y="26177"/>
                </a:lnTo>
                <a:lnTo>
                  <a:pt x="0" y="1732931"/>
                </a:lnTo>
                <a:lnTo>
                  <a:pt x="3116135" y="1732931"/>
                </a:lnTo>
                <a:lnTo>
                  <a:pt x="3142312" y="1732931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976750" y="871177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753812" y="689821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110595" y="7196639"/>
            <a:ext cx="3132455" cy="1622425"/>
          </a:xfrm>
          <a:custGeom>
            <a:avLst/>
            <a:gdLst/>
            <a:ahLst/>
            <a:cxnLst/>
            <a:rect l="l" t="t" r="r" b="b"/>
            <a:pathLst>
              <a:path w="3132455" h="1622425">
                <a:moveTo>
                  <a:pt x="0" y="1621940"/>
                </a:moveTo>
                <a:lnTo>
                  <a:pt x="26177" y="1621940"/>
                </a:lnTo>
                <a:lnTo>
                  <a:pt x="3131841" y="1621940"/>
                </a:lnTo>
                <a:lnTo>
                  <a:pt x="3131841" y="26177"/>
                </a:lnTo>
                <a:lnTo>
                  <a:pt x="3131841" y="0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135633" y="700921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923166" y="871177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914829" y="4663499"/>
            <a:ext cx="6275070" cy="56515"/>
          </a:xfrm>
          <a:custGeom>
            <a:avLst/>
            <a:gdLst/>
            <a:ahLst/>
            <a:cxnLst/>
            <a:rect l="l" t="t" r="r" b="b"/>
            <a:pathLst>
              <a:path w="6275069" h="56514">
                <a:moveTo>
                  <a:pt x="0" y="0"/>
                </a:moveTo>
                <a:lnTo>
                  <a:pt x="26177" y="230"/>
                </a:lnTo>
                <a:lnTo>
                  <a:pt x="6248343" y="55914"/>
                </a:lnTo>
                <a:lnTo>
                  <a:pt x="6274520" y="56155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162216" y="4612618"/>
            <a:ext cx="214629" cy="213995"/>
          </a:xfrm>
          <a:custGeom>
            <a:avLst/>
            <a:gdLst/>
            <a:ahLst/>
            <a:cxnLst/>
            <a:rect l="l" t="t" r="r" b="b"/>
            <a:pathLst>
              <a:path w="214630" h="213995">
                <a:moveTo>
                  <a:pt x="1916" y="0"/>
                </a:moveTo>
                <a:lnTo>
                  <a:pt x="0" y="213595"/>
                </a:lnTo>
                <a:lnTo>
                  <a:pt x="214558" y="108708"/>
                </a:lnTo>
                <a:lnTo>
                  <a:pt x="191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727412" y="4556934"/>
            <a:ext cx="214629" cy="213995"/>
          </a:xfrm>
          <a:custGeom>
            <a:avLst/>
            <a:gdLst/>
            <a:ahLst/>
            <a:cxnLst/>
            <a:rect l="l" t="t" r="r" b="b"/>
            <a:pathLst>
              <a:path w="214629" h="213995">
                <a:moveTo>
                  <a:pt x="214548" y="0"/>
                </a:moveTo>
                <a:lnTo>
                  <a:pt x="0" y="104886"/>
                </a:lnTo>
                <a:lnTo>
                  <a:pt x="212642" y="213595"/>
                </a:lnTo>
                <a:lnTo>
                  <a:pt x="21454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7375" y="5107563"/>
            <a:ext cx="14787244" cy="8801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00" spc="-755">
                <a:latin typeface="Arial Black"/>
                <a:cs typeface="Arial Black"/>
              </a:rPr>
              <a:t>We </a:t>
            </a:r>
            <a:r>
              <a:rPr dirty="0" sz="5600" spc="-560">
                <a:latin typeface="Arial Black"/>
                <a:cs typeface="Arial Black"/>
              </a:rPr>
              <a:t>define </a:t>
            </a:r>
            <a:r>
              <a:rPr dirty="0" sz="5600" spc="-570">
                <a:solidFill>
                  <a:srgbClr val="0220B4"/>
                </a:solidFill>
                <a:latin typeface="Arial Black"/>
                <a:cs typeface="Arial Black"/>
              </a:rPr>
              <a:t>mappings </a:t>
            </a:r>
            <a:r>
              <a:rPr dirty="0" sz="5600" spc="-555">
                <a:latin typeface="Arial Black"/>
                <a:cs typeface="Arial Black"/>
              </a:rPr>
              <a:t>on </a:t>
            </a:r>
            <a:r>
              <a:rPr dirty="0" sz="5600" spc="-625">
                <a:latin typeface="Arial Black"/>
                <a:cs typeface="Arial Black"/>
              </a:rPr>
              <a:t>the </a:t>
            </a:r>
            <a:r>
              <a:rPr dirty="0" sz="5600" spc="-535">
                <a:latin typeface="Arial Black"/>
                <a:cs typeface="Arial Black"/>
              </a:rPr>
              <a:t>basis </a:t>
            </a:r>
            <a:r>
              <a:rPr dirty="0" sz="5600" spc="-400">
                <a:latin typeface="Arial Black"/>
                <a:cs typeface="Arial Black"/>
              </a:rPr>
              <a:t>of</a:t>
            </a:r>
            <a:r>
              <a:rPr dirty="0" sz="5600" spc="330">
                <a:latin typeface="Arial Black"/>
                <a:cs typeface="Arial Black"/>
              </a:rPr>
              <a:t> </a:t>
            </a:r>
            <a:r>
              <a:rPr dirty="0" sz="5600" spc="-570">
                <a:solidFill>
                  <a:srgbClr val="0220B4"/>
                </a:solidFill>
                <a:latin typeface="Arial Black"/>
                <a:cs typeface="Arial Black"/>
              </a:rPr>
              <a:t>language</a:t>
            </a:r>
            <a:r>
              <a:rPr dirty="0" sz="5600" spc="-570">
                <a:latin typeface="Arial Black"/>
                <a:cs typeface="Arial Black"/>
              </a:rPr>
              <a:t>.</a:t>
            </a:r>
            <a:endParaRPr sz="5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11520" y="3523405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11520" y="7604523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5492" y="3553809"/>
            <a:ext cx="14880590" cy="3648710"/>
          </a:xfrm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algn="ctr" marL="12700" marR="5080">
              <a:lnSpc>
                <a:spcPct val="141700"/>
              </a:lnSpc>
              <a:spcBef>
                <a:spcPts val="55"/>
              </a:spcBef>
            </a:pPr>
            <a:r>
              <a:rPr dirty="0" sz="5600" spc="-635">
                <a:latin typeface="Arial Black"/>
                <a:cs typeface="Arial Black"/>
              </a:rPr>
              <a:t>When </a:t>
            </a:r>
            <a:r>
              <a:rPr dirty="0" sz="5600" spc="-540">
                <a:latin typeface="Arial Black"/>
                <a:cs typeface="Arial Black"/>
              </a:rPr>
              <a:t>discussing </a:t>
            </a:r>
            <a:r>
              <a:rPr dirty="0" sz="5600" spc="-625">
                <a:latin typeface="Arial Black"/>
                <a:cs typeface="Arial Black"/>
              </a:rPr>
              <a:t>the </a:t>
            </a:r>
            <a:r>
              <a:rPr dirty="0" sz="5600" spc="-610">
                <a:solidFill>
                  <a:srgbClr val="0220B4"/>
                </a:solidFill>
                <a:latin typeface="Arial Black"/>
                <a:cs typeface="Arial Black"/>
              </a:rPr>
              <a:t>domain</a:t>
            </a:r>
            <a:r>
              <a:rPr dirty="0" sz="5600" spc="-610">
                <a:latin typeface="Arial Black"/>
                <a:cs typeface="Arial Black"/>
              </a:rPr>
              <a:t>, </a:t>
            </a:r>
            <a:r>
              <a:rPr dirty="0" sz="5600" spc="-590">
                <a:latin typeface="Arial Black"/>
                <a:cs typeface="Arial Black"/>
              </a:rPr>
              <a:t>and </a:t>
            </a:r>
            <a:r>
              <a:rPr dirty="0" sz="5600" spc="-595">
                <a:latin typeface="Arial Black"/>
                <a:cs typeface="Arial Black"/>
              </a:rPr>
              <a:t>I </a:t>
            </a:r>
            <a:r>
              <a:rPr dirty="0" sz="5600" spc="-610">
                <a:latin typeface="Arial Black"/>
                <a:cs typeface="Arial Black"/>
              </a:rPr>
              <a:t>use </a:t>
            </a:r>
            <a:r>
              <a:rPr dirty="0" sz="5600" spc="-655">
                <a:latin typeface="Arial Black"/>
                <a:cs typeface="Arial Black"/>
              </a:rPr>
              <a:t>a </a:t>
            </a:r>
            <a:r>
              <a:rPr dirty="0" sz="5600" spc="-670">
                <a:solidFill>
                  <a:srgbClr val="0220B4"/>
                </a:solidFill>
                <a:latin typeface="Arial Black"/>
                <a:cs typeface="Arial Black"/>
              </a:rPr>
              <a:t>term</a:t>
            </a:r>
            <a:r>
              <a:rPr dirty="0" sz="5600" spc="-670">
                <a:latin typeface="Arial Black"/>
                <a:cs typeface="Arial Black"/>
              </a:rPr>
              <a:t>,  </a:t>
            </a:r>
            <a:r>
              <a:rPr dirty="0" sz="5600" spc="-585">
                <a:latin typeface="Arial Black"/>
                <a:cs typeface="Arial Black"/>
              </a:rPr>
              <a:t>and </a:t>
            </a:r>
            <a:r>
              <a:rPr dirty="0" sz="5600" spc="-580">
                <a:latin typeface="Arial Black"/>
                <a:cs typeface="Arial Black"/>
              </a:rPr>
              <a:t>you </a:t>
            </a:r>
            <a:r>
              <a:rPr dirty="0" sz="5600" spc="-605">
                <a:latin typeface="Arial Black"/>
                <a:cs typeface="Arial Black"/>
              </a:rPr>
              <a:t>use </a:t>
            </a:r>
            <a:r>
              <a:rPr dirty="0" sz="5600" spc="-675">
                <a:solidFill>
                  <a:srgbClr val="0220B4"/>
                </a:solidFill>
                <a:latin typeface="Arial Black"/>
                <a:cs typeface="Arial Black"/>
              </a:rPr>
              <a:t>exactly </a:t>
            </a:r>
            <a:r>
              <a:rPr dirty="0" sz="5600" spc="-625">
                <a:solidFill>
                  <a:srgbClr val="0220B4"/>
                </a:solidFill>
                <a:latin typeface="Arial Black"/>
                <a:cs typeface="Arial Black"/>
              </a:rPr>
              <a:t>the </a:t>
            </a:r>
            <a:r>
              <a:rPr dirty="0" sz="5600" spc="-655">
                <a:solidFill>
                  <a:srgbClr val="0220B4"/>
                </a:solidFill>
                <a:latin typeface="Arial Black"/>
                <a:cs typeface="Arial Black"/>
              </a:rPr>
              <a:t>same </a:t>
            </a:r>
            <a:r>
              <a:rPr dirty="0" sz="5600" spc="-670">
                <a:latin typeface="Arial Black"/>
                <a:cs typeface="Arial Black"/>
              </a:rPr>
              <a:t>term, </a:t>
            </a:r>
            <a:r>
              <a:rPr dirty="0" sz="5600" spc="-910">
                <a:latin typeface="Arial Black"/>
                <a:cs typeface="Arial Black"/>
              </a:rPr>
              <a:t>we </a:t>
            </a:r>
            <a:r>
              <a:rPr dirty="0" sz="5600" spc="-675">
                <a:latin typeface="Arial Black"/>
                <a:cs typeface="Arial Black"/>
              </a:rPr>
              <a:t>mean  </a:t>
            </a:r>
            <a:r>
              <a:rPr dirty="0" sz="5600" spc="-610">
                <a:solidFill>
                  <a:srgbClr val="0220B4"/>
                </a:solidFill>
                <a:latin typeface="Arial Black"/>
                <a:cs typeface="Arial Black"/>
              </a:rPr>
              <a:t>precisely </a:t>
            </a:r>
            <a:r>
              <a:rPr dirty="0" sz="5600" spc="-625">
                <a:solidFill>
                  <a:srgbClr val="0220B4"/>
                </a:solidFill>
                <a:latin typeface="Arial Black"/>
                <a:cs typeface="Arial Black"/>
              </a:rPr>
              <a:t>the </a:t>
            </a:r>
            <a:r>
              <a:rPr dirty="0" sz="5600" spc="-655">
                <a:solidFill>
                  <a:srgbClr val="0220B4"/>
                </a:solidFill>
                <a:latin typeface="Arial Black"/>
                <a:cs typeface="Arial Black"/>
              </a:rPr>
              <a:t>same</a:t>
            </a:r>
            <a:r>
              <a:rPr dirty="0" sz="5600" spc="-200">
                <a:solidFill>
                  <a:srgbClr val="0220B4"/>
                </a:solidFill>
                <a:latin typeface="Arial Black"/>
                <a:cs typeface="Arial Black"/>
              </a:rPr>
              <a:t> </a:t>
            </a:r>
            <a:r>
              <a:rPr dirty="0" sz="5600" spc="-505">
                <a:latin typeface="Arial Black"/>
                <a:cs typeface="Arial Black"/>
              </a:rPr>
              <a:t>thing.</a:t>
            </a:r>
            <a:endParaRPr sz="5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11520" y="3523405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11520" y="7604523"/>
            <a:ext cx="7081520" cy="0"/>
          </a:xfrm>
          <a:custGeom>
            <a:avLst/>
            <a:gdLst/>
            <a:ahLst/>
            <a:cxnLst/>
            <a:rect l="l" t="t" r="r" b="b"/>
            <a:pathLst>
              <a:path w="7081519" h="0">
                <a:moveTo>
                  <a:pt x="0" y="0"/>
                </a:moveTo>
                <a:lnTo>
                  <a:pt x="7081061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1517" y="458489"/>
            <a:ext cx="482663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760"/>
              <a:t>p</a:t>
            </a:r>
            <a:r>
              <a:rPr dirty="0" spc="-650"/>
              <a:t>artnership</a:t>
            </a:r>
          </a:p>
        </p:txBody>
      </p:sp>
      <p:sp>
        <p:nvSpPr>
          <p:cNvPr id="3" name="object 3"/>
          <p:cNvSpPr/>
          <p:nvPr/>
        </p:nvSpPr>
        <p:spPr>
          <a:xfrm>
            <a:off x="139265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3" y="4524020"/>
                </a:lnTo>
                <a:lnTo>
                  <a:pt x="4948871" y="4522931"/>
                </a:lnTo>
                <a:lnTo>
                  <a:pt x="5001734" y="4521136"/>
                </a:lnTo>
                <a:lnTo>
                  <a:pt x="5051089" y="4518459"/>
                </a:lnTo>
                <a:lnTo>
                  <a:pt x="5097492" y="4514722"/>
                </a:lnTo>
                <a:lnTo>
                  <a:pt x="5141502" y="4509749"/>
                </a:lnTo>
                <a:lnTo>
                  <a:pt x="5183675" y="4503364"/>
                </a:lnTo>
                <a:lnTo>
                  <a:pt x="5224567" y="4495389"/>
                </a:lnTo>
                <a:lnTo>
                  <a:pt x="5264737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40" y="39164"/>
                </a:lnTo>
                <a:lnTo>
                  <a:pt x="5224589" y="29425"/>
                </a:lnTo>
                <a:lnTo>
                  <a:pt x="5183747" y="21450"/>
                </a:lnTo>
                <a:lnTo>
                  <a:pt x="5141673" y="15065"/>
                </a:lnTo>
                <a:lnTo>
                  <a:pt x="5097826" y="10092"/>
                </a:lnTo>
                <a:lnTo>
                  <a:pt x="5051666" y="6355"/>
                </a:lnTo>
                <a:lnTo>
                  <a:pt x="5002650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017" y="67327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063" y="6732778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78317" y="5725345"/>
            <a:ext cx="389826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1264" sz="18525" spc="12000">
                <a:latin typeface="Calibri"/>
                <a:cs typeface="Calibri"/>
              </a:rPr>
              <a:t>!"</a:t>
            </a:r>
            <a:r>
              <a:rPr dirty="0" baseline="-31264" sz="18525" spc="-1837">
                <a:latin typeface="Calibri"/>
                <a:cs typeface="Calibri"/>
              </a:rPr>
              <a:t> 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97811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8" y="4485650"/>
                </a:lnTo>
                <a:lnTo>
                  <a:pt x="508741" y="4495389"/>
                </a:lnTo>
                <a:lnTo>
                  <a:pt x="549583" y="4503364"/>
                </a:lnTo>
                <a:lnTo>
                  <a:pt x="591657" y="4509749"/>
                </a:lnTo>
                <a:lnTo>
                  <a:pt x="635504" y="4514722"/>
                </a:lnTo>
                <a:lnTo>
                  <a:pt x="681664" y="4518459"/>
                </a:lnTo>
                <a:lnTo>
                  <a:pt x="730679" y="4521136"/>
                </a:lnTo>
                <a:lnTo>
                  <a:pt x="783089" y="4522931"/>
                </a:lnTo>
                <a:lnTo>
                  <a:pt x="839436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300999" y="5725345"/>
            <a:ext cx="3989704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9586" sz="18525" spc="13005">
                <a:latin typeface="Calibri"/>
                <a:cs typeface="Calibri"/>
              </a:rPr>
              <a:t>!</a:t>
            </a:r>
            <a:r>
              <a:rPr dirty="0" baseline="-39586" sz="18525" spc="12600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13438" y="6429123"/>
            <a:ext cx="5477510" cy="0"/>
          </a:xfrm>
          <a:custGeom>
            <a:avLst/>
            <a:gdLst/>
            <a:ahLst/>
            <a:cxnLst/>
            <a:rect l="l" t="t" r="r" b="b"/>
            <a:pathLst>
              <a:path w="5477509" h="0">
                <a:moveTo>
                  <a:pt x="0" y="0"/>
                </a:moveTo>
                <a:lnTo>
                  <a:pt x="26177" y="0"/>
                </a:lnTo>
                <a:lnTo>
                  <a:pt x="5451048" y="0"/>
                </a:lnTo>
                <a:lnTo>
                  <a:pt x="5477225" y="0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764480" y="63223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26009" y="63223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1268" y="458489"/>
            <a:ext cx="572389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275"/>
              <a:t>Shared</a:t>
            </a:r>
            <a:r>
              <a:rPr dirty="0" spc="-1205"/>
              <a:t> </a:t>
            </a:r>
            <a:r>
              <a:rPr dirty="0" spc="-865"/>
              <a:t>Kernel</a:t>
            </a:r>
          </a:p>
        </p:txBody>
      </p:sp>
      <p:sp>
        <p:nvSpPr>
          <p:cNvPr id="3" name="object 3"/>
          <p:cNvSpPr/>
          <p:nvPr/>
        </p:nvSpPr>
        <p:spPr>
          <a:xfrm>
            <a:off x="5752041" y="3035513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2" y="3678"/>
                </a:lnTo>
                <a:lnTo>
                  <a:pt x="682237" y="6355"/>
                </a:lnTo>
                <a:lnTo>
                  <a:pt x="635833" y="10092"/>
                </a:lnTo>
                <a:lnTo>
                  <a:pt x="591824" y="15065"/>
                </a:lnTo>
                <a:lnTo>
                  <a:pt x="549651" y="21450"/>
                </a:lnTo>
                <a:lnTo>
                  <a:pt x="508758" y="29425"/>
                </a:lnTo>
                <a:lnTo>
                  <a:pt x="468589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6" y="4485650"/>
                </a:lnTo>
                <a:lnTo>
                  <a:pt x="508737" y="4495389"/>
                </a:lnTo>
                <a:lnTo>
                  <a:pt x="549579" y="4503364"/>
                </a:lnTo>
                <a:lnTo>
                  <a:pt x="591653" y="4509749"/>
                </a:lnTo>
                <a:lnTo>
                  <a:pt x="635499" y="4514722"/>
                </a:lnTo>
                <a:lnTo>
                  <a:pt x="681660" y="4518459"/>
                </a:lnTo>
                <a:lnTo>
                  <a:pt x="730676" y="4521136"/>
                </a:lnTo>
                <a:lnTo>
                  <a:pt x="783087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18733" y="5297920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16" y="0"/>
                </a:lnTo>
                <a:lnTo>
                  <a:pt x="969654" y="29"/>
                </a:lnTo>
                <a:lnTo>
                  <a:pt x="841378" y="794"/>
                </a:lnTo>
                <a:lnTo>
                  <a:pt x="784452" y="1883"/>
                </a:lnTo>
                <a:lnTo>
                  <a:pt x="731589" y="3678"/>
                </a:lnTo>
                <a:lnTo>
                  <a:pt x="682235" y="6355"/>
                </a:lnTo>
                <a:lnTo>
                  <a:pt x="635831" y="10092"/>
                </a:lnTo>
                <a:lnTo>
                  <a:pt x="591820" y="15065"/>
                </a:lnTo>
                <a:lnTo>
                  <a:pt x="549646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2" y="92853"/>
                </a:lnTo>
                <a:lnTo>
                  <a:pt x="294001" y="118972"/>
                </a:lnTo>
                <a:lnTo>
                  <a:pt x="253621" y="148279"/>
                </a:lnTo>
                <a:lnTo>
                  <a:pt x="215758" y="180605"/>
                </a:lnTo>
                <a:lnTo>
                  <a:pt x="180580" y="215784"/>
                </a:lnTo>
                <a:lnTo>
                  <a:pt x="148254" y="253647"/>
                </a:lnTo>
                <a:lnTo>
                  <a:pt x="118947" y="294029"/>
                </a:lnTo>
                <a:lnTo>
                  <a:pt x="92827" y="336760"/>
                </a:lnTo>
                <a:lnTo>
                  <a:pt x="70061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1" y="4143129"/>
                </a:lnTo>
                <a:lnTo>
                  <a:pt x="92827" y="4188043"/>
                </a:lnTo>
                <a:lnTo>
                  <a:pt x="118947" y="4230775"/>
                </a:lnTo>
                <a:lnTo>
                  <a:pt x="148254" y="4271157"/>
                </a:lnTo>
                <a:lnTo>
                  <a:pt x="180580" y="4309021"/>
                </a:lnTo>
                <a:lnTo>
                  <a:pt x="215758" y="4344200"/>
                </a:lnTo>
                <a:lnTo>
                  <a:pt x="253621" y="4376528"/>
                </a:lnTo>
                <a:lnTo>
                  <a:pt x="294001" y="4405836"/>
                </a:lnTo>
                <a:lnTo>
                  <a:pt x="336732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18733" y="5297920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16" y="0"/>
                </a:lnTo>
                <a:lnTo>
                  <a:pt x="969654" y="29"/>
                </a:lnTo>
                <a:lnTo>
                  <a:pt x="841378" y="794"/>
                </a:lnTo>
                <a:lnTo>
                  <a:pt x="784452" y="1883"/>
                </a:lnTo>
                <a:lnTo>
                  <a:pt x="731589" y="3678"/>
                </a:lnTo>
                <a:lnTo>
                  <a:pt x="682235" y="6355"/>
                </a:lnTo>
                <a:lnTo>
                  <a:pt x="635831" y="10092"/>
                </a:lnTo>
                <a:lnTo>
                  <a:pt x="591820" y="15065"/>
                </a:lnTo>
                <a:lnTo>
                  <a:pt x="549646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2" y="92853"/>
                </a:lnTo>
                <a:lnTo>
                  <a:pt x="294001" y="118972"/>
                </a:lnTo>
                <a:lnTo>
                  <a:pt x="253621" y="148279"/>
                </a:lnTo>
                <a:lnTo>
                  <a:pt x="215758" y="180605"/>
                </a:lnTo>
                <a:lnTo>
                  <a:pt x="180580" y="215784"/>
                </a:lnTo>
                <a:lnTo>
                  <a:pt x="148254" y="253647"/>
                </a:lnTo>
                <a:lnTo>
                  <a:pt x="118947" y="294029"/>
                </a:lnTo>
                <a:lnTo>
                  <a:pt x="92827" y="336760"/>
                </a:lnTo>
                <a:lnTo>
                  <a:pt x="70061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1" y="4143129"/>
                </a:lnTo>
                <a:lnTo>
                  <a:pt x="92827" y="4188043"/>
                </a:lnTo>
                <a:lnTo>
                  <a:pt x="118947" y="4230775"/>
                </a:lnTo>
                <a:lnTo>
                  <a:pt x="148254" y="4271157"/>
                </a:lnTo>
                <a:lnTo>
                  <a:pt x="180580" y="4309021"/>
                </a:lnTo>
                <a:lnTo>
                  <a:pt x="215758" y="4344200"/>
                </a:lnTo>
                <a:lnTo>
                  <a:pt x="253621" y="4376528"/>
                </a:lnTo>
                <a:lnTo>
                  <a:pt x="294001" y="4405836"/>
                </a:lnTo>
                <a:lnTo>
                  <a:pt x="336732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>
              <a:alpha val="4980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067382" y="7977278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71" y="741725"/>
                </a:lnTo>
                <a:lnTo>
                  <a:pt x="329659" y="756860"/>
                </a:lnTo>
                <a:lnTo>
                  <a:pt x="375576" y="768996"/>
                </a:lnTo>
                <a:lnTo>
                  <a:pt x="423326" y="777923"/>
                </a:lnTo>
                <a:lnTo>
                  <a:pt x="472714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067382" y="7977278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253911" y="8259299"/>
            <a:ext cx="68135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92771" y="8007943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29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29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8"/>
                </a:lnTo>
                <a:lnTo>
                  <a:pt x="992072" y="565240"/>
                </a:lnTo>
                <a:lnTo>
                  <a:pt x="1015393" y="525100"/>
                </a:lnTo>
                <a:lnTo>
                  <a:pt x="1032668" y="482797"/>
                </a:lnTo>
                <a:lnTo>
                  <a:pt x="1043400" y="438569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992771" y="8007943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29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957812" y="8104465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559857" y="8104465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945112" y="7976585"/>
            <a:ext cx="319849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590">
                <a:latin typeface="Calibri"/>
                <a:cs typeface="Calibri"/>
              </a:rPr>
              <a:t>!</a:t>
            </a:r>
            <a:r>
              <a:rPr dirty="0" sz="12350" spc="7415">
                <a:latin typeface="Calibri"/>
                <a:cs typeface="Calibri"/>
              </a:rPr>
              <a:t>"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2041" y="3035513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2" y="3678"/>
                </a:lnTo>
                <a:lnTo>
                  <a:pt x="682237" y="6355"/>
                </a:lnTo>
                <a:lnTo>
                  <a:pt x="635833" y="10092"/>
                </a:lnTo>
                <a:lnTo>
                  <a:pt x="591824" y="15065"/>
                </a:lnTo>
                <a:lnTo>
                  <a:pt x="549651" y="21450"/>
                </a:lnTo>
                <a:lnTo>
                  <a:pt x="508758" y="29425"/>
                </a:lnTo>
                <a:lnTo>
                  <a:pt x="468589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6" y="4485650"/>
                </a:lnTo>
                <a:lnTo>
                  <a:pt x="508737" y="4495389"/>
                </a:lnTo>
                <a:lnTo>
                  <a:pt x="549579" y="4503364"/>
                </a:lnTo>
                <a:lnTo>
                  <a:pt x="591653" y="4509749"/>
                </a:lnTo>
                <a:lnTo>
                  <a:pt x="635499" y="4514722"/>
                </a:lnTo>
                <a:lnTo>
                  <a:pt x="681660" y="4518459"/>
                </a:lnTo>
                <a:lnTo>
                  <a:pt x="730676" y="4521136"/>
                </a:lnTo>
                <a:lnTo>
                  <a:pt x="783087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>
              <a:alpha val="504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25964" y="3361154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38480" y="3361154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138518" y="3474462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10">
                <a:moveTo>
                  <a:pt x="523544" y="0"/>
                </a:moveTo>
                <a:lnTo>
                  <a:pt x="470013" y="2027"/>
                </a:lnTo>
                <a:lnTo>
                  <a:pt x="418029" y="7977"/>
                </a:lnTo>
                <a:lnTo>
                  <a:pt x="367855" y="17652"/>
                </a:lnTo>
                <a:lnTo>
                  <a:pt x="319753" y="30856"/>
                </a:lnTo>
                <a:lnTo>
                  <a:pt x="273988" y="47391"/>
                </a:lnTo>
                <a:lnTo>
                  <a:pt x="230822" y="67058"/>
                </a:lnTo>
                <a:lnTo>
                  <a:pt x="190518" y="89662"/>
                </a:lnTo>
                <a:lnTo>
                  <a:pt x="153339" y="115005"/>
                </a:lnTo>
                <a:lnTo>
                  <a:pt x="119549" y="142889"/>
                </a:lnTo>
                <a:lnTo>
                  <a:pt x="89411" y="173117"/>
                </a:lnTo>
                <a:lnTo>
                  <a:pt x="63187" y="205492"/>
                </a:lnTo>
                <a:lnTo>
                  <a:pt x="41141" y="239816"/>
                </a:lnTo>
                <a:lnTo>
                  <a:pt x="23536" y="275892"/>
                </a:lnTo>
                <a:lnTo>
                  <a:pt x="10636" y="313522"/>
                </a:lnTo>
                <a:lnTo>
                  <a:pt x="2702" y="352510"/>
                </a:lnTo>
                <a:lnTo>
                  <a:pt x="0" y="392658"/>
                </a:lnTo>
                <a:lnTo>
                  <a:pt x="3464" y="437937"/>
                </a:lnTo>
                <a:lnTo>
                  <a:pt x="13597" y="481700"/>
                </a:lnTo>
                <a:lnTo>
                  <a:pt x="30004" y="523662"/>
                </a:lnTo>
                <a:lnTo>
                  <a:pt x="52293" y="563541"/>
                </a:lnTo>
                <a:lnTo>
                  <a:pt x="80070" y="601053"/>
                </a:lnTo>
                <a:lnTo>
                  <a:pt x="112943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09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10">
                <a:moveTo>
                  <a:pt x="804097" y="723799"/>
                </a:moveTo>
                <a:lnTo>
                  <a:pt x="244097" y="723799"/>
                </a:lnTo>
                <a:lnTo>
                  <a:pt x="285761" y="741725"/>
                </a:lnTo>
                <a:lnTo>
                  <a:pt x="329651" y="756860"/>
                </a:lnTo>
                <a:lnTo>
                  <a:pt x="375571" y="768996"/>
                </a:lnTo>
                <a:lnTo>
                  <a:pt x="423323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38513" y="3474462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10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51806" y="3505126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29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29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51806" y="3505126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29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013264" y="2353719"/>
            <a:ext cx="3908425" cy="4366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1264" sz="18525" spc="12060">
                <a:latin typeface="Calibri"/>
                <a:cs typeface="Calibri"/>
              </a:rPr>
              <a:t>!"</a:t>
            </a:r>
            <a:r>
              <a:rPr dirty="0" baseline="-31264" sz="18525" spc="-1837">
                <a:latin typeface="Calibri"/>
                <a:cs typeface="Calibri"/>
              </a:rPr>
              <a:t> 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50">
              <a:latin typeface="Times New Roman"/>
              <a:cs typeface="Times New Roman"/>
            </a:endParaRPr>
          </a:p>
          <a:p>
            <a:pPr algn="r" marR="411480">
              <a:lnSpc>
                <a:spcPct val="100000"/>
              </a:lnSpc>
            </a:pPr>
            <a:r>
              <a:rPr dirty="0" sz="3100" spc="590" b="1">
                <a:solidFill>
                  <a:srgbClr val="FFFFFF"/>
                </a:solidFill>
                <a:latin typeface="Microsoft JhengHei UI"/>
                <a:cs typeface="Microsoft JhengHei UI"/>
              </a:rPr>
              <a:t>氝ਮ</a:t>
            </a:r>
            <a:endParaRPr sz="31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2656" y="458489"/>
            <a:ext cx="743267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94"/>
              <a:t>Customer-supplier</a:t>
            </a:r>
          </a:p>
        </p:txBody>
      </p:sp>
      <p:sp>
        <p:nvSpPr>
          <p:cNvPr id="3" name="object 3"/>
          <p:cNvSpPr/>
          <p:nvPr/>
        </p:nvSpPr>
        <p:spPr>
          <a:xfrm>
            <a:off x="139265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017" y="67327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063" y="6732778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78317" y="5725345"/>
            <a:ext cx="389826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1264" sz="18525" spc="12000">
                <a:latin typeface="Calibri"/>
                <a:cs typeface="Calibri"/>
              </a:rPr>
              <a:t>!"</a:t>
            </a:r>
            <a:r>
              <a:rPr dirty="0" baseline="-31264" sz="18525" spc="-1837">
                <a:latin typeface="Calibri"/>
                <a:cs typeface="Calibri"/>
              </a:rPr>
              <a:t> 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97811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8" y="4485650"/>
                </a:lnTo>
                <a:lnTo>
                  <a:pt x="508741" y="4495389"/>
                </a:lnTo>
                <a:lnTo>
                  <a:pt x="549583" y="4503364"/>
                </a:lnTo>
                <a:lnTo>
                  <a:pt x="591657" y="4509749"/>
                </a:lnTo>
                <a:lnTo>
                  <a:pt x="635504" y="4514722"/>
                </a:lnTo>
                <a:lnTo>
                  <a:pt x="681664" y="4518459"/>
                </a:lnTo>
                <a:lnTo>
                  <a:pt x="730679" y="4521136"/>
                </a:lnTo>
                <a:lnTo>
                  <a:pt x="783089" y="4522931"/>
                </a:lnTo>
                <a:lnTo>
                  <a:pt x="839436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300999" y="5725345"/>
            <a:ext cx="3989704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9586" sz="18525" spc="13005">
                <a:latin typeface="Calibri"/>
                <a:cs typeface="Calibri"/>
              </a:rPr>
              <a:t>!</a:t>
            </a:r>
            <a:r>
              <a:rPr dirty="0" baseline="-39586" sz="18525" spc="12600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13438" y="6429123"/>
            <a:ext cx="5477510" cy="0"/>
          </a:xfrm>
          <a:custGeom>
            <a:avLst/>
            <a:gdLst/>
            <a:ahLst/>
            <a:cxnLst/>
            <a:rect l="l" t="t" r="r" b="b"/>
            <a:pathLst>
              <a:path w="5477509" h="0">
                <a:moveTo>
                  <a:pt x="0" y="0"/>
                </a:moveTo>
                <a:lnTo>
                  <a:pt x="0" y="0"/>
                </a:lnTo>
                <a:lnTo>
                  <a:pt x="5451048" y="0"/>
                </a:lnTo>
                <a:lnTo>
                  <a:pt x="5477225" y="0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764480" y="63223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26009" y="63223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264565" y="5788170"/>
            <a:ext cx="14071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55" b="1">
                <a:latin typeface="Arial"/>
                <a:cs typeface="Arial"/>
              </a:rPr>
              <a:t>Upstream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98067" y="6667724"/>
            <a:ext cx="18053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75" b="1">
                <a:latin typeface="Arial"/>
                <a:cs typeface="Arial"/>
              </a:rPr>
              <a:t>Downstream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9051" y="458489"/>
            <a:ext cx="449643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30"/>
              <a:t>Conformist</a:t>
            </a:r>
          </a:p>
        </p:txBody>
      </p:sp>
      <p:sp>
        <p:nvSpPr>
          <p:cNvPr id="3" name="object 3"/>
          <p:cNvSpPr/>
          <p:nvPr/>
        </p:nvSpPr>
        <p:spPr>
          <a:xfrm>
            <a:off x="139265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017" y="67327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063" y="6732778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678317" y="6604899"/>
            <a:ext cx="319849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590">
                <a:latin typeface="Calibri"/>
                <a:cs typeface="Calibri"/>
              </a:rPr>
              <a:t>!</a:t>
            </a:r>
            <a:r>
              <a:rPr dirty="0" sz="12350" spc="7415">
                <a:latin typeface="Calibri"/>
                <a:cs typeface="Calibri"/>
              </a:rPr>
              <a:t>"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91826" y="7076089"/>
            <a:ext cx="4654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340" b="1">
                <a:latin typeface="Microsoft JhengHei UI"/>
                <a:cs typeface="Microsoft JhengHei UI"/>
              </a:rPr>
              <a:t>氝</a:t>
            </a:r>
            <a:r>
              <a:rPr dirty="0" sz="1700" spc="-229" b="1">
                <a:latin typeface="Microsoft JhengHei UI"/>
                <a:cs typeface="Microsoft JhengHei UI"/>
              </a:rPr>
              <a:t>ਮ</a:t>
            </a:r>
            <a:endParaRPr sz="17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7811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8" y="4485650"/>
                </a:lnTo>
                <a:lnTo>
                  <a:pt x="508741" y="4495389"/>
                </a:lnTo>
                <a:lnTo>
                  <a:pt x="549583" y="4503364"/>
                </a:lnTo>
                <a:lnTo>
                  <a:pt x="591657" y="4509749"/>
                </a:lnTo>
                <a:lnTo>
                  <a:pt x="635504" y="4514722"/>
                </a:lnTo>
                <a:lnTo>
                  <a:pt x="681664" y="4518459"/>
                </a:lnTo>
                <a:lnTo>
                  <a:pt x="730679" y="4521136"/>
                </a:lnTo>
                <a:lnTo>
                  <a:pt x="783089" y="4522931"/>
                </a:lnTo>
                <a:lnTo>
                  <a:pt x="839436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714509" y="7076089"/>
            <a:ext cx="4654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340" b="1">
                <a:latin typeface="Microsoft JhengHei UI"/>
                <a:cs typeface="Microsoft JhengHei UI"/>
              </a:rPr>
              <a:t>氝</a:t>
            </a:r>
            <a:r>
              <a:rPr dirty="0" sz="1700" spc="-229" b="1">
                <a:latin typeface="Microsoft JhengHei UI"/>
                <a:cs typeface="Microsoft JhengHei UI"/>
              </a:rPr>
              <a:t>ਮ</a:t>
            </a:r>
            <a:endParaRPr sz="17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300999" y="6845730"/>
            <a:ext cx="320865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670">
                <a:latin typeface="Calibri"/>
                <a:cs typeface="Calibri"/>
              </a:rPr>
              <a:t>!</a:t>
            </a:r>
            <a:r>
              <a:rPr dirty="0" sz="12350" spc="7415">
                <a:latin typeface="Calibri"/>
                <a:cs typeface="Calibri"/>
              </a:rPr>
              <a:t>"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13438" y="6429123"/>
            <a:ext cx="5477510" cy="0"/>
          </a:xfrm>
          <a:custGeom>
            <a:avLst/>
            <a:gdLst/>
            <a:ahLst/>
            <a:cxnLst/>
            <a:rect l="l" t="t" r="r" b="b"/>
            <a:pathLst>
              <a:path w="5477509" h="0">
                <a:moveTo>
                  <a:pt x="0" y="0"/>
                </a:moveTo>
                <a:lnTo>
                  <a:pt x="0" y="0"/>
                </a:lnTo>
                <a:lnTo>
                  <a:pt x="5451048" y="0"/>
                </a:lnTo>
                <a:lnTo>
                  <a:pt x="5477225" y="0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764480" y="63223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26009" y="63223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264565" y="5788170"/>
            <a:ext cx="14071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55" b="1">
                <a:latin typeface="Arial"/>
                <a:cs typeface="Arial"/>
              </a:rPr>
              <a:t>Upstream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98067" y="6667724"/>
            <a:ext cx="18053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75" b="1">
                <a:latin typeface="Arial"/>
                <a:cs typeface="Arial"/>
              </a:rPr>
              <a:t>Downstream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1466" y="458489"/>
            <a:ext cx="838517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15"/>
              <a:t>anticorruption</a:t>
            </a:r>
            <a:r>
              <a:rPr dirty="0" spc="-1160"/>
              <a:t> </a:t>
            </a:r>
            <a:r>
              <a:rPr dirty="0" spc="-55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139265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017" y="67327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063" y="6732778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78317" y="5725345"/>
            <a:ext cx="389826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1264" sz="18525" spc="12000">
                <a:latin typeface="Calibri"/>
                <a:cs typeface="Calibri"/>
              </a:rPr>
              <a:t>!"</a:t>
            </a:r>
            <a:r>
              <a:rPr dirty="0" baseline="-31264" sz="18525" spc="-1837">
                <a:latin typeface="Calibri"/>
                <a:cs typeface="Calibri"/>
              </a:rPr>
              <a:t> 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97811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8" y="4485650"/>
                </a:lnTo>
                <a:lnTo>
                  <a:pt x="508741" y="4495389"/>
                </a:lnTo>
                <a:lnTo>
                  <a:pt x="549583" y="4503364"/>
                </a:lnTo>
                <a:lnTo>
                  <a:pt x="591657" y="4509749"/>
                </a:lnTo>
                <a:lnTo>
                  <a:pt x="635504" y="4514722"/>
                </a:lnTo>
                <a:lnTo>
                  <a:pt x="681664" y="4518459"/>
                </a:lnTo>
                <a:lnTo>
                  <a:pt x="730679" y="4521136"/>
                </a:lnTo>
                <a:lnTo>
                  <a:pt x="783089" y="4522931"/>
                </a:lnTo>
                <a:lnTo>
                  <a:pt x="839436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300999" y="5725345"/>
            <a:ext cx="3989704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9586" sz="18525" spc="13005">
                <a:latin typeface="Calibri"/>
                <a:cs typeface="Calibri"/>
              </a:rPr>
              <a:t>!</a:t>
            </a:r>
            <a:r>
              <a:rPr dirty="0" baseline="-39586" sz="18525" spc="12600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13438" y="6429123"/>
            <a:ext cx="4692015" cy="0"/>
          </a:xfrm>
          <a:custGeom>
            <a:avLst/>
            <a:gdLst/>
            <a:ahLst/>
            <a:cxnLst/>
            <a:rect l="l" t="t" r="r" b="b"/>
            <a:pathLst>
              <a:path w="4692015" h="0">
                <a:moveTo>
                  <a:pt x="0" y="0"/>
                </a:moveTo>
                <a:lnTo>
                  <a:pt x="0" y="0"/>
                </a:lnTo>
                <a:lnTo>
                  <a:pt x="4665732" y="0"/>
                </a:lnTo>
                <a:lnTo>
                  <a:pt x="4691909" y="0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979164" y="63223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26009" y="63223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264565" y="5788170"/>
            <a:ext cx="14071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55" b="1">
                <a:latin typeface="Arial"/>
                <a:cs typeface="Arial"/>
              </a:rPr>
              <a:t>Upstream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06988" y="6667724"/>
            <a:ext cx="18053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75" b="1">
                <a:latin typeface="Arial"/>
                <a:cs typeface="Arial"/>
              </a:rPr>
              <a:t>Downstream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192768" y="564380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90" h="1570990">
                <a:moveTo>
                  <a:pt x="785316" y="0"/>
                </a:moveTo>
                <a:lnTo>
                  <a:pt x="0" y="785316"/>
                </a:lnTo>
                <a:lnTo>
                  <a:pt x="785316" y="1570632"/>
                </a:lnTo>
                <a:lnTo>
                  <a:pt x="1570632" y="785316"/>
                </a:lnTo>
                <a:lnTo>
                  <a:pt x="785316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2772251" y="6196534"/>
            <a:ext cx="40513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695">
                <a:solidFill>
                  <a:srgbClr val="FFFFFF"/>
                </a:solidFill>
                <a:latin typeface="Arial"/>
                <a:cs typeface="Arial"/>
              </a:rPr>
              <a:t>ACL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3487" y="458489"/>
            <a:ext cx="69672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00"/>
              <a:t>open </a:t>
            </a:r>
            <a:r>
              <a:rPr dirty="0" spc="-765"/>
              <a:t>host</a:t>
            </a:r>
            <a:r>
              <a:rPr dirty="0" spc="-1855"/>
              <a:t> </a:t>
            </a:r>
            <a:r>
              <a:rPr dirty="0" spc="-885"/>
              <a:t>service</a:t>
            </a:r>
          </a:p>
        </p:txBody>
      </p:sp>
      <p:sp>
        <p:nvSpPr>
          <p:cNvPr id="3" name="object 3"/>
          <p:cNvSpPr/>
          <p:nvPr/>
        </p:nvSpPr>
        <p:spPr>
          <a:xfrm>
            <a:off x="139265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017" y="67327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063" y="6732778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78317" y="5725345"/>
            <a:ext cx="389826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1264" sz="18525" spc="12000">
                <a:latin typeface="Calibri"/>
                <a:cs typeface="Calibri"/>
              </a:rPr>
              <a:t>!"</a:t>
            </a:r>
            <a:r>
              <a:rPr dirty="0" baseline="-31264" sz="18525" spc="-1837">
                <a:latin typeface="Calibri"/>
                <a:cs typeface="Calibri"/>
              </a:rPr>
              <a:t> 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97811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8" y="4485650"/>
                </a:lnTo>
                <a:lnTo>
                  <a:pt x="508741" y="4495389"/>
                </a:lnTo>
                <a:lnTo>
                  <a:pt x="549583" y="4503364"/>
                </a:lnTo>
                <a:lnTo>
                  <a:pt x="591657" y="4509749"/>
                </a:lnTo>
                <a:lnTo>
                  <a:pt x="635504" y="4514722"/>
                </a:lnTo>
                <a:lnTo>
                  <a:pt x="681664" y="4518459"/>
                </a:lnTo>
                <a:lnTo>
                  <a:pt x="730679" y="4521136"/>
                </a:lnTo>
                <a:lnTo>
                  <a:pt x="783089" y="4522931"/>
                </a:lnTo>
                <a:lnTo>
                  <a:pt x="839436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300999" y="5725345"/>
            <a:ext cx="3989704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9586" sz="18525" spc="13005">
                <a:latin typeface="Calibri"/>
                <a:cs typeface="Calibri"/>
              </a:rPr>
              <a:t>!</a:t>
            </a:r>
            <a:r>
              <a:rPr dirty="0" baseline="-39586" sz="18525" spc="12600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97813" y="6432793"/>
            <a:ext cx="4693285" cy="5715"/>
          </a:xfrm>
          <a:custGeom>
            <a:avLst/>
            <a:gdLst/>
            <a:ahLst/>
            <a:cxnLst/>
            <a:rect l="l" t="t" r="r" b="b"/>
            <a:pathLst>
              <a:path w="4693284" h="5714">
                <a:moveTo>
                  <a:pt x="-26177" y="2816"/>
                </a:moveTo>
                <a:lnTo>
                  <a:pt x="4719029" y="2816"/>
                </a:lnTo>
              </a:path>
            </a:pathLst>
          </a:custGeom>
          <a:ln w="5798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764354" y="63260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261" y="213606"/>
                </a:lnTo>
                <a:lnTo>
                  <a:pt x="213731" y="106541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10382" y="6331592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480" y="0"/>
                </a:moveTo>
                <a:lnTo>
                  <a:pt x="0" y="107064"/>
                </a:lnTo>
                <a:lnTo>
                  <a:pt x="213742" y="213606"/>
                </a:lnTo>
                <a:lnTo>
                  <a:pt x="21348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144119" y="5788170"/>
            <a:ext cx="14071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55" b="1">
                <a:latin typeface="Arial"/>
                <a:cs typeface="Arial"/>
              </a:rPr>
              <a:t>Upstream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98067" y="6667724"/>
            <a:ext cx="18053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75" b="1">
                <a:latin typeface="Arial"/>
                <a:cs typeface="Arial"/>
              </a:rPr>
              <a:t>Downstream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67663" y="9798519"/>
            <a:ext cx="2771140" cy="11188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150" spc="-994">
                <a:solidFill>
                  <a:srgbClr val="0220B4"/>
                </a:solidFill>
                <a:latin typeface="Arial"/>
                <a:cs typeface="Arial"/>
              </a:rPr>
              <a:t>Think</a:t>
            </a:r>
            <a:r>
              <a:rPr dirty="0" sz="7150" spc="-944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7150" spc="-1385">
                <a:solidFill>
                  <a:srgbClr val="0220B4"/>
                </a:solidFill>
                <a:latin typeface="Arial"/>
                <a:cs typeface="Arial"/>
              </a:rPr>
              <a:t>API!</a:t>
            </a:r>
            <a:endParaRPr sz="71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0693" y="5654278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90" h="1570990">
                <a:moveTo>
                  <a:pt x="785316" y="0"/>
                </a:moveTo>
                <a:lnTo>
                  <a:pt x="0" y="785316"/>
                </a:lnTo>
                <a:lnTo>
                  <a:pt x="785316" y="1570632"/>
                </a:lnTo>
                <a:lnTo>
                  <a:pt x="1570632" y="785316"/>
                </a:lnTo>
                <a:lnTo>
                  <a:pt x="78531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908555" y="6207006"/>
            <a:ext cx="42672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830">
                <a:latin typeface="Arial"/>
                <a:cs typeface="Arial"/>
              </a:rPr>
              <a:t>OHS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6064" y="458489"/>
            <a:ext cx="772731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05"/>
              <a:t>published</a:t>
            </a:r>
            <a:r>
              <a:rPr dirty="0" spc="-1180"/>
              <a:t> </a:t>
            </a:r>
            <a:r>
              <a:rPr dirty="0" spc="-1130"/>
              <a:t>language</a:t>
            </a:r>
          </a:p>
        </p:txBody>
      </p:sp>
      <p:sp>
        <p:nvSpPr>
          <p:cNvPr id="3" name="object 3"/>
          <p:cNvSpPr/>
          <p:nvPr/>
        </p:nvSpPr>
        <p:spPr>
          <a:xfrm>
            <a:off x="139265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017" y="67327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063" y="6732778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78317" y="5725345"/>
            <a:ext cx="389826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1264" sz="18525" spc="12000">
                <a:latin typeface="Calibri"/>
                <a:cs typeface="Calibri"/>
              </a:rPr>
              <a:t>!"</a:t>
            </a:r>
            <a:r>
              <a:rPr dirty="0" baseline="-31264" sz="18525" spc="-1837">
                <a:latin typeface="Calibri"/>
                <a:cs typeface="Calibri"/>
              </a:rPr>
              <a:t> 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97811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8" y="4485650"/>
                </a:lnTo>
                <a:lnTo>
                  <a:pt x="508741" y="4495389"/>
                </a:lnTo>
                <a:lnTo>
                  <a:pt x="549583" y="4503364"/>
                </a:lnTo>
                <a:lnTo>
                  <a:pt x="591657" y="4509749"/>
                </a:lnTo>
                <a:lnTo>
                  <a:pt x="635504" y="4514722"/>
                </a:lnTo>
                <a:lnTo>
                  <a:pt x="681664" y="4518459"/>
                </a:lnTo>
                <a:lnTo>
                  <a:pt x="730679" y="4521136"/>
                </a:lnTo>
                <a:lnTo>
                  <a:pt x="783089" y="4522931"/>
                </a:lnTo>
                <a:lnTo>
                  <a:pt x="839436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300999" y="5725345"/>
            <a:ext cx="3989704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9586" sz="18525" spc="13005">
                <a:latin typeface="Calibri"/>
                <a:cs typeface="Calibri"/>
              </a:rPr>
              <a:t>!</a:t>
            </a:r>
            <a:r>
              <a:rPr dirty="0" baseline="-39586" sz="18525" spc="12600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97813" y="6432793"/>
            <a:ext cx="4693285" cy="5715"/>
          </a:xfrm>
          <a:custGeom>
            <a:avLst/>
            <a:gdLst/>
            <a:ahLst/>
            <a:cxnLst/>
            <a:rect l="l" t="t" r="r" b="b"/>
            <a:pathLst>
              <a:path w="4693284" h="5714">
                <a:moveTo>
                  <a:pt x="-26177" y="2816"/>
                </a:moveTo>
                <a:lnTo>
                  <a:pt x="4719029" y="2816"/>
                </a:lnTo>
              </a:path>
            </a:pathLst>
          </a:custGeom>
          <a:ln w="5798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764354" y="63260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261" y="213606"/>
                </a:lnTo>
                <a:lnTo>
                  <a:pt x="213731" y="106541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10382" y="6331592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480" y="0"/>
                </a:moveTo>
                <a:lnTo>
                  <a:pt x="0" y="107064"/>
                </a:lnTo>
                <a:lnTo>
                  <a:pt x="213742" y="213606"/>
                </a:lnTo>
                <a:lnTo>
                  <a:pt x="21348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144119" y="5788170"/>
            <a:ext cx="14071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55" b="1">
                <a:latin typeface="Arial"/>
                <a:cs typeface="Arial"/>
              </a:rPr>
              <a:t>Upstream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98067" y="6667724"/>
            <a:ext cx="18053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75" b="1">
                <a:latin typeface="Arial"/>
                <a:cs typeface="Arial"/>
              </a:rPr>
              <a:t>Downstream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67663" y="9798519"/>
            <a:ext cx="2771140" cy="11188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150" spc="-994">
                <a:solidFill>
                  <a:srgbClr val="0220B4"/>
                </a:solidFill>
                <a:latin typeface="Arial"/>
                <a:cs typeface="Arial"/>
              </a:rPr>
              <a:t>Think</a:t>
            </a:r>
            <a:r>
              <a:rPr dirty="0" sz="7150" spc="-944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7150" spc="-1385">
                <a:solidFill>
                  <a:srgbClr val="0220B4"/>
                </a:solidFill>
                <a:latin typeface="Arial"/>
                <a:cs typeface="Arial"/>
              </a:rPr>
              <a:t>API!</a:t>
            </a:r>
            <a:endParaRPr sz="71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0693" y="5654278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90" h="1570990">
                <a:moveTo>
                  <a:pt x="785316" y="0"/>
                </a:moveTo>
                <a:lnTo>
                  <a:pt x="0" y="785316"/>
                </a:lnTo>
                <a:lnTo>
                  <a:pt x="785316" y="1570632"/>
                </a:lnTo>
                <a:lnTo>
                  <a:pt x="1570632" y="785316"/>
                </a:lnTo>
                <a:lnTo>
                  <a:pt x="78531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992322" y="6207006"/>
            <a:ext cx="26733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640">
                <a:latin typeface="Arial"/>
                <a:cs typeface="Arial"/>
              </a:rPr>
              <a:t>PL</a:t>
            </a:r>
            <a:endParaRPr sz="2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39460" y="6874136"/>
            <a:ext cx="1085850" cy="1005840"/>
          </a:xfrm>
          <a:custGeom>
            <a:avLst/>
            <a:gdLst/>
            <a:ahLst/>
            <a:cxnLst/>
            <a:rect l="l" t="t" r="r" b="b"/>
            <a:pathLst>
              <a:path w="1085850" h="1005840">
                <a:moveTo>
                  <a:pt x="617028" y="271195"/>
                </a:moveTo>
                <a:lnTo>
                  <a:pt x="468750" y="271195"/>
                </a:lnTo>
                <a:lnTo>
                  <a:pt x="468750" y="1005288"/>
                </a:lnTo>
                <a:lnTo>
                  <a:pt x="617028" y="1005288"/>
                </a:lnTo>
                <a:lnTo>
                  <a:pt x="617028" y="271195"/>
                </a:lnTo>
                <a:close/>
              </a:path>
              <a:path w="1085850" h="1005840">
                <a:moveTo>
                  <a:pt x="0" y="80751"/>
                </a:moveTo>
                <a:lnTo>
                  <a:pt x="0" y="804677"/>
                </a:lnTo>
                <a:lnTo>
                  <a:pt x="440164" y="977038"/>
                </a:lnTo>
                <a:lnTo>
                  <a:pt x="440164" y="253206"/>
                </a:lnTo>
                <a:lnTo>
                  <a:pt x="0" y="80751"/>
                </a:lnTo>
                <a:close/>
              </a:path>
              <a:path w="1085850" h="1005840">
                <a:moveTo>
                  <a:pt x="1085788" y="80751"/>
                </a:moveTo>
                <a:lnTo>
                  <a:pt x="645613" y="253206"/>
                </a:lnTo>
                <a:lnTo>
                  <a:pt x="645613" y="977038"/>
                </a:lnTo>
                <a:lnTo>
                  <a:pt x="1085788" y="804677"/>
                </a:lnTo>
                <a:lnTo>
                  <a:pt x="1085788" y="80751"/>
                </a:lnTo>
                <a:close/>
              </a:path>
              <a:path w="1085850" h="1005840">
                <a:moveTo>
                  <a:pt x="85159" y="47422"/>
                </a:moveTo>
                <a:lnTo>
                  <a:pt x="63024" y="58186"/>
                </a:lnTo>
                <a:lnTo>
                  <a:pt x="529994" y="238621"/>
                </a:lnTo>
                <a:lnTo>
                  <a:pt x="529994" y="225469"/>
                </a:lnTo>
                <a:lnTo>
                  <a:pt x="529718" y="217508"/>
                </a:lnTo>
                <a:lnTo>
                  <a:pt x="528429" y="205449"/>
                </a:lnTo>
                <a:lnTo>
                  <a:pt x="494026" y="205449"/>
                </a:lnTo>
                <a:lnTo>
                  <a:pt x="85159" y="47422"/>
                </a:lnTo>
                <a:close/>
              </a:path>
              <a:path w="1085850" h="1005840">
                <a:moveTo>
                  <a:pt x="903490" y="0"/>
                </a:moveTo>
                <a:lnTo>
                  <a:pt x="622368" y="110101"/>
                </a:lnTo>
                <a:lnTo>
                  <a:pt x="621949" y="110185"/>
                </a:lnTo>
                <a:lnTo>
                  <a:pt x="604196" y="120312"/>
                </a:lnTo>
                <a:lnTo>
                  <a:pt x="576503" y="150199"/>
                </a:lnTo>
                <a:lnTo>
                  <a:pt x="560643" y="188236"/>
                </a:lnTo>
                <a:lnTo>
                  <a:pt x="555700" y="225469"/>
                </a:lnTo>
                <a:lnTo>
                  <a:pt x="555700" y="238621"/>
                </a:lnTo>
                <a:lnTo>
                  <a:pt x="641525" y="205449"/>
                </a:lnTo>
                <a:lnTo>
                  <a:pt x="591667" y="205449"/>
                </a:lnTo>
                <a:lnTo>
                  <a:pt x="601803" y="193920"/>
                </a:lnTo>
                <a:lnTo>
                  <a:pt x="577752" y="193920"/>
                </a:lnTo>
                <a:lnTo>
                  <a:pt x="583658" y="175668"/>
                </a:lnTo>
                <a:lnTo>
                  <a:pt x="593508" y="157034"/>
                </a:lnTo>
                <a:lnTo>
                  <a:pt x="608308" y="140046"/>
                </a:lnTo>
                <a:lnTo>
                  <a:pt x="629069" y="126729"/>
                </a:lnTo>
                <a:lnTo>
                  <a:pt x="925458" y="10690"/>
                </a:lnTo>
                <a:lnTo>
                  <a:pt x="903490" y="0"/>
                </a:lnTo>
                <a:close/>
              </a:path>
              <a:path w="1085850" h="1005840">
                <a:moveTo>
                  <a:pt x="134194" y="23580"/>
                </a:moveTo>
                <a:lnTo>
                  <a:pt x="112216" y="34271"/>
                </a:lnTo>
                <a:lnTo>
                  <a:pt x="433630" y="161429"/>
                </a:lnTo>
                <a:lnTo>
                  <a:pt x="453033" y="171158"/>
                </a:lnTo>
                <a:lnTo>
                  <a:pt x="469577" y="181751"/>
                </a:lnTo>
                <a:lnTo>
                  <a:pt x="483247" y="193187"/>
                </a:lnTo>
                <a:lnTo>
                  <a:pt x="494026" y="205449"/>
                </a:lnTo>
                <a:lnTo>
                  <a:pt x="528429" y="205449"/>
                </a:lnTo>
                <a:lnTo>
                  <a:pt x="528339" y="204614"/>
                </a:lnTo>
                <a:lnTo>
                  <a:pt x="526193" y="193920"/>
                </a:lnTo>
                <a:lnTo>
                  <a:pt x="507942" y="193920"/>
                </a:lnTo>
                <a:lnTo>
                  <a:pt x="495637" y="180084"/>
                </a:lnTo>
                <a:lnTo>
                  <a:pt x="480320" y="167286"/>
                </a:lnTo>
                <a:lnTo>
                  <a:pt x="462019" y="155546"/>
                </a:lnTo>
                <a:lnTo>
                  <a:pt x="440761" y="144885"/>
                </a:lnTo>
                <a:lnTo>
                  <a:pt x="134194" y="23580"/>
                </a:lnTo>
                <a:close/>
              </a:path>
              <a:path w="1085850" h="1005840">
                <a:moveTo>
                  <a:pt x="1000702" y="47338"/>
                </a:moveTo>
                <a:lnTo>
                  <a:pt x="591667" y="205449"/>
                </a:lnTo>
                <a:lnTo>
                  <a:pt x="641525" y="205449"/>
                </a:lnTo>
                <a:lnTo>
                  <a:pt x="1022754" y="58102"/>
                </a:lnTo>
                <a:lnTo>
                  <a:pt x="1000702" y="47338"/>
                </a:lnTo>
                <a:close/>
              </a:path>
              <a:path w="1085850" h="1005840">
                <a:moveTo>
                  <a:pt x="182633" y="83"/>
                </a:moveTo>
                <a:lnTo>
                  <a:pt x="160571" y="10774"/>
                </a:lnTo>
                <a:lnTo>
                  <a:pt x="456624" y="126729"/>
                </a:lnTo>
                <a:lnTo>
                  <a:pt x="477390" y="140046"/>
                </a:lnTo>
                <a:lnTo>
                  <a:pt x="492190" y="157034"/>
                </a:lnTo>
                <a:lnTo>
                  <a:pt x="502037" y="175668"/>
                </a:lnTo>
                <a:lnTo>
                  <a:pt x="507942" y="193920"/>
                </a:lnTo>
                <a:lnTo>
                  <a:pt x="526193" y="193920"/>
                </a:lnTo>
                <a:lnTo>
                  <a:pt x="509191" y="150199"/>
                </a:lnTo>
                <a:lnTo>
                  <a:pt x="481498" y="120312"/>
                </a:lnTo>
                <a:lnTo>
                  <a:pt x="463745" y="110185"/>
                </a:lnTo>
                <a:lnTo>
                  <a:pt x="182633" y="83"/>
                </a:lnTo>
                <a:close/>
              </a:path>
              <a:path w="1085850" h="1005840">
                <a:moveTo>
                  <a:pt x="951761" y="23496"/>
                </a:moveTo>
                <a:lnTo>
                  <a:pt x="645278" y="144718"/>
                </a:lnTo>
                <a:lnTo>
                  <a:pt x="605378" y="167286"/>
                </a:lnTo>
                <a:lnTo>
                  <a:pt x="577752" y="193920"/>
                </a:lnTo>
                <a:lnTo>
                  <a:pt x="601803" y="193920"/>
                </a:lnTo>
                <a:lnTo>
                  <a:pt x="602447" y="193187"/>
                </a:lnTo>
                <a:lnTo>
                  <a:pt x="616117" y="181751"/>
                </a:lnTo>
                <a:lnTo>
                  <a:pt x="632661" y="171158"/>
                </a:lnTo>
                <a:lnTo>
                  <a:pt x="652063" y="161429"/>
                </a:lnTo>
                <a:lnTo>
                  <a:pt x="973645" y="34187"/>
                </a:lnTo>
                <a:lnTo>
                  <a:pt x="951761" y="23496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1740" y="458489"/>
            <a:ext cx="569214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05"/>
              <a:t>separate</a:t>
            </a:r>
            <a:r>
              <a:rPr dirty="0" spc="-1205"/>
              <a:t> </a:t>
            </a:r>
            <a:r>
              <a:rPr dirty="0" spc="-1390"/>
              <a:t>ways</a:t>
            </a:r>
          </a:p>
        </p:txBody>
      </p:sp>
      <p:sp>
        <p:nvSpPr>
          <p:cNvPr id="3" name="object 3"/>
          <p:cNvSpPr/>
          <p:nvPr/>
        </p:nvSpPr>
        <p:spPr>
          <a:xfrm>
            <a:off x="139265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017" y="67327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063" y="6732778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78317" y="5725345"/>
            <a:ext cx="389826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1264" sz="18525" spc="12000">
                <a:latin typeface="Calibri"/>
                <a:cs typeface="Calibri"/>
              </a:rPr>
              <a:t>!"</a:t>
            </a:r>
            <a:r>
              <a:rPr dirty="0" baseline="-31264" sz="18525" spc="-1837">
                <a:latin typeface="Calibri"/>
                <a:cs typeface="Calibri"/>
              </a:rPr>
              <a:t> 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97811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8" y="4485650"/>
                </a:lnTo>
                <a:lnTo>
                  <a:pt x="508741" y="4495389"/>
                </a:lnTo>
                <a:lnTo>
                  <a:pt x="549583" y="4503364"/>
                </a:lnTo>
                <a:lnTo>
                  <a:pt x="591657" y="4509749"/>
                </a:lnTo>
                <a:lnTo>
                  <a:pt x="635504" y="4514722"/>
                </a:lnTo>
                <a:lnTo>
                  <a:pt x="681664" y="4518459"/>
                </a:lnTo>
                <a:lnTo>
                  <a:pt x="730679" y="4521136"/>
                </a:lnTo>
                <a:lnTo>
                  <a:pt x="783089" y="4522931"/>
                </a:lnTo>
                <a:lnTo>
                  <a:pt x="839436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300999" y="5725345"/>
            <a:ext cx="3989704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9586" sz="18525" spc="13005">
                <a:latin typeface="Calibri"/>
                <a:cs typeface="Calibri"/>
              </a:rPr>
              <a:t>!</a:t>
            </a:r>
            <a:r>
              <a:rPr dirty="0" baseline="-39586" sz="18525" spc="12600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13438" y="6429123"/>
            <a:ext cx="5477510" cy="0"/>
          </a:xfrm>
          <a:custGeom>
            <a:avLst/>
            <a:gdLst/>
            <a:ahLst/>
            <a:cxnLst/>
            <a:rect l="l" t="t" r="r" b="b"/>
            <a:pathLst>
              <a:path w="5477509" h="0">
                <a:moveTo>
                  <a:pt x="0" y="0"/>
                </a:moveTo>
                <a:lnTo>
                  <a:pt x="0" y="0"/>
                </a:lnTo>
                <a:lnTo>
                  <a:pt x="5451048" y="0"/>
                </a:lnTo>
                <a:lnTo>
                  <a:pt x="5477225" y="0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764480" y="63223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26009" y="632232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440429" y="5865896"/>
            <a:ext cx="953769" cy="1126490"/>
          </a:xfrm>
          <a:custGeom>
            <a:avLst/>
            <a:gdLst/>
            <a:ahLst/>
            <a:cxnLst/>
            <a:rect l="l" t="t" r="r" b="b"/>
            <a:pathLst>
              <a:path w="953770" h="1126490">
                <a:moveTo>
                  <a:pt x="201717" y="1061573"/>
                </a:moveTo>
                <a:lnTo>
                  <a:pt x="99181" y="1061573"/>
                </a:lnTo>
                <a:lnTo>
                  <a:pt x="105013" y="1063938"/>
                </a:lnTo>
                <a:lnTo>
                  <a:pt x="108256" y="1068679"/>
                </a:lnTo>
                <a:lnTo>
                  <a:pt x="107923" y="1075181"/>
                </a:lnTo>
                <a:lnTo>
                  <a:pt x="106274" y="1089078"/>
                </a:lnTo>
                <a:lnTo>
                  <a:pt x="110384" y="1100198"/>
                </a:lnTo>
                <a:lnTo>
                  <a:pt x="117768" y="1109733"/>
                </a:lnTo>
                <a:lnTo>
                  <a:pt x="125943" y="1118876"/>
                </a:lnTo>
                <a:lnTo>
                  <a:pt x="133069" y="1124546"/>
                </a:lnTo>
                <a:lnTo>
                  <a:pt x="141286" y="1126464"/>
                </a:lnTo>
                <a:lnTo>
                  <a:pt x="149703" y="1124732"/>
                </a:lnTo>
                <a:lnTo>
                  <a:pt x="157429" y="1119452"/>
                </a:lnTo>
                <a:lnTo>
                  <a:pt x="160811" y="1116102"/>
                </a:lnTo>
                <a:lnTo>
                  <a:pt x="163220" y="1111850"/>
                </a:lnTo>
                <a:lnTo>
                  <a:pt x="201717" y="1061573"/>
                </a:lnTo>
                <a:close/>
              </a:path>
              <a:path w="953770" h="1126490">
                <a:moveTo>
                  <a:pt x="142896" y="99494"/>
                </a:moveTo>
                <a:lnTo>
                  <a:pt x="123949" y="120084"/>
                </a:lnTo>
                <a:lnTo>
                  <a:pt x="114848" y="129849"/>
                </a:lnTo>
                <a:lnTo>
                  <a:pt x="105693" y="139315"/>
                </a:lnTo>
                <a:lnTo>
                  <a:pt x="99364" y="147665"/>
                </a:lnTo>
                <a:lnTo>
                  <a:pt x="96474" y="156387"/>
                </a:lnTo>
                <a:lnTo>
                  <a:pt x="96524" y="165801"/>
                </a:lnTo>
                <a:lnTo>
                  <a:pt x="99012" y="176225"/>
                </a:lnTo>
                <a:lnTo>
                  <a:pt x="115335" y="225109"/>
                </a:lnTo>
                <a:lnTo>
                  <a:pt x="132773" y="273507"/>
                </a:lnTo>
                <a:lnTo>
                  <a:pt x="151327" y="321418"/>
                </a:lnTo>
                <a:lnTo>
                  <a:pt x="171000" y="368847"/>
                </a:lnTo>
                <a:lnTo>
                  <a:pt x="191791" y="415794"/>
                </a:lnTo>
                <a:lnTo>
                  <a:pt x="213703" y="462263"/>
                </a:lnTo>
                <a:lnTo>
                  <a:pt x="236736" y="508255"/>
                </a:lnTo>
                <a:lnTo>
                  <a:pt x="260892" y="553773"/>
                </a:lnTo>
                <a:lnTo>
                  <a:pt x="264274" y="559972"/>
                </a:lnTo>
                <a:lnTo>
                  <a:pt x="267290" y="566391"/>
                </a:lnTo>
                <a:lnTo>
                  <a:pt x="270389" y="572464"/>
                </a:lnTo>
                <a:lnTo>
                  <a:pt x="0" y="889941"/>
                </a:lnTo>
                <a:lnTo>
                  <a:pt x="5276" y="902632"/>
                </a:lnTo>
                <a:lnTo>
                  <a:pt x="10198" y="914536"/>
                </a:lnTo>
                <a:lnTo>
                  <a:pt x="15010" y="925865"/>
                </a:lnTo>
                <a:lnTo>
                  <a:pt x="19957" y="936830"/>
                </a:lnTo>
                <a:lnTo>
                  <a:pt x="22741" y="944423"/>
                </a:lnTo>
                <a:lnTo>
                  <a:pt x="23737" y="951845"/>
                </a:lnTo>
                <a:lnTo>
                  <a:pt x="22769" y="959220"/>
                </a:lnTo>
                <a:lnTo>
                  <a:pt x="19664" y="966672"/>
                </a:lnTo>
                <a:lnTo>
                  <a:pt x="15748" y="973645"/>
                </a:lnTo>
                <a:lnTo>
                  <a:pt x="12303" y="980891"/>
                </a:lnTo>
                <a:lnTo>
                  <a:pt x="7926" y="992545"/>
                </a:lnTo>
                <a:lnTo>
                  <a:pt x="6167" y="998283"/>
                </a:lnTo>
                <a:lnTo>
                  <a:pt x="7748" y="1001843"/>
                </a:lnTo>
                <a:lnTo>
                  <a:pt x="18364" y="1022673"/>
                </a:lnTo>
                <a:lnTo>
                  <a:pt x="31038" y="1041769"/>
                </a:lnTo>
                <a:lnTo>
                  <a:pt x="45726" y="1059019"/>
                </a:lnTo>
                <a:lnTo>
                  <a:pt x="62385" y="1074312"/>
                </a:lnTo>
                <a:lnTo>
                  <a:pt x="77992" y="1067426"/>
                </a:lnTo>
                <a:lnTo>
                  <a:pt x="84931" y="1064537"/>
                </a:lnTo>
                <a:lnTo>
                  <a:pt x="91745" y="1062198"/>
                </a:lnTo>
                <a:lnTo>
                  <a:pt x="99181" y="1061573"/>
                </a:lnTo>
                <a:lnTo>
                  <a:pt x="201717" y="1061573"/>
                </a:lnTo>
                <a:lnTo>
                  <a:pt x="249144" y="999633"/>
                </a:lnTo>
                <a:lnTo>
                  <a:pt x="387422" y="819126"/>
                </a:lnTo>
                <a:lnTo>
                  <a:pt x="391491" y="814036"/>
                </a:lnTo>
                <a:lnTo>
                  <a:pt x="395880" y="808862"/>
                </a:lnTo>
                <a:lnTo>
                  <a:pt x="406019" y="797138"/>
                </a:lnTo>
                <a:lnTo>
                  <a:pt x="770933" y="797138"/>
                </a:lnTo>
                <a:lnTo>
                  <a:pt x="590484" y="568401"/>
                </a:lnTo>
                <a:lnTo>
                  <a:pt x="640268" y="504366"/>
                </a:lnTo>
                <a:lnTo>
                  <a:pt x="671690" y="465696"/>
                </a:lnTo>
                <a:lnTo>
                  <a:pt x="703633" y="427485"/>
                </a:lnTo>
                <a:lnTo>
                  <a:pt x="736087" y="389724"/>
                </a:lnTo>
                <a:lnTo>
                  <a:pt x="756170" y="366983"/>
                </a:lnTo>
                <a:lnTo>
                  <a:pt x="455137" y="366983"/>
                </a:lnTo>
                <a:lnTo>
                  <a:pt x="445606" y="353546"/>
                </a:lnTo>
                <a:lnTo>
                  <a:pt x="441346" y="347461"/>
                </a:lnTo>
                <a:lnTo>
                  <a:pt x="437316" y="341507"/>
                </a:lnTo>
                <a:lnTo>
                  <a:pt x="361786" y="226809"/>
                </a:lnTo>
                <a:lnTo>
                  <a:pt x="336482" y="188661"/>
                </a:lnTo>
                <a:lnTo>
                  <a:pt x="310985" y="150644"/>
                </a:lnTo>
                <a:lnTo>
                  <a:pt x="297747" y="132014"/>
                </a:lnTo>
                <a:lnTo>
                  <a:pt x="292318" y="124875"/>
                </a:lnTo>
                <a:lnTo>
                  <a:pt x="176999" y="124875"/>
                </a:lnTo>
                <a:lnTo>
                  <a:pt x="142896" y="99494"/>
                </a:lnTo>
                <a:close/>
              </a:path>
              <a:path w="953770" h="1126490">
                <a:moveTo>
                  <a:pt x="770933" y="797138"/>
                </a:moveTo>
                <a:lnTo>
                  <a:pt x="406019" y="797138"/>
                </a:lnTo>
                <a:lnTo>
                  <a:pt x="420238" y="818577"/>
                </a:lnTo>
                <a:lnTo>
                  <a:pt x="424426" y="825032"/>
                </a:lnTo>
                <a:lnTo>
                  <a:pt x="451150" y="865752"/>
                </a:lnTo>
                <a:lnTo>
                  <a:pt x="478807" y="905786"/>
                </a:lnTo>
                <a:lnTo>
                  <a:pt x="507452" y="945099"/>
                </a:lnTo>
                <a:lnTo>
                  <a:pt x="537135" y="983654"/>
                </a:lnTo>
                <a:lnTo>
                  <a:pt x="567909" y="1021413"/>
                </a:lnTo>
                <a:lnTo>
                  <a:pt x="588250" y="1036100"/>
                </a:lnTo>
                <a:lnTo>
                  <a:pt x="598626" y="1034384"/>
                </a:lnTo>
                <a:lnTo>
                  <a:pt x="610735" y="1026638"/>
                </a:lnTo>
                <a:lnTo>
                  <a:pt x="620673" y="1018087"/>
                </a:lnTo>
                <a:lnTo>
                  <a:pt x="630264" y="1009005"/>
                </a:lnTo>
                <a:lnTo>
                  <a:pt x="639779" y="999633"/>
                </a:lnTo>
                <a:lnTo>
                  <a:pt x="649488" y="990210"/>
                </a:lnTo>
                <a:lnTo>
                  <a:pt x="727952" y="990210"/>
                </a:lnTo>
                <a:lnTo>
                  <a:pt x="730920" y="986822"/>
                </a:lnTo>
                <a:lnTo>
                  <a:pt x="735259" y="978782"/>
                </a:lnTo>
                <a:lnTo>
                  <a:pt x="737642" y="968808"/>
                </a:lnTo>
                <a:lnTo>
                  <a:pt x="740189" y="957891"/>
                </a:lnTo>
                <a:lnTo>
                  <a:pt x="745407" y="948174"/>
                </a:lnTo>
                <a:lnTo>
                  <a:pt x="753549" y="940417"/>
                </a:lnTo>
                <a:lnTo>
                  <a:pt x="764866" y="935385"/>
                </a:lnTo>
                <a:lnTo>
                  <a:pt x="774018" y="931726"/>
                </a:lnTo>
                <a:lnTo>
                  <a:pt x="781760" y="926247"/>
                </a:lnTo>
                <a:lnTo>
                  <a:pt x="808428" y="884233"/>
                </a:lnTo>
                <a:lnTo>
                  <a:pt x="817472" y="856131"/>
                </a:lnTo>
                <a:lnTo>
                  <a:pt x="770933" y="797138"/>
                </a:lnTo>
                <a:close/>
              </a:path>
              <a:path w="953770" h="1126490">
                <a:moveTo>
                  <a:pt x="727952" y="990210"/>
                </a:moveTo>
                <a:lnTo>
                  <a:pt x="649488" y="990210"/>
                </a:lnTo>
                <a:lnTo>
                  <a:pt x="695308" y="1018314"/>
                </a:lnTo>
                <a:lnTo>
                  <a:pt x="712730" y="1003862"/>
                </a:lnTo>
                <a:lnTo>
                  <a:pt x="717969" y="999633"/>
                </a:lnTo>
                <a:lnTo>
                  <a:pt x="725002" y="993579"/>
                </a:lnTo>
                <a:lnTo>
                  <a:pt x="727952" y="990210"/>
                </a:lnTo>
                <a:close/>
              </a:path>
              <a:path w="953770" h="1126490">
                <a:moveTo>
                  <a:pt x="827744" y="0"/>
                </a:moveTo>
                <a:lnTo>
                  <a:pt x="763536" y="51030"/>
                </a:lnTo>
                <a:lnTo>
                  <a:pt x="725941" y="86139"/>
                </a:lnTo>
                <a:lnTo>
                  <a:pt x="688807" y="121708"/>
                </a:lnTo>
                <a:lnTo>
                  <a:pt x="652140" y="157739"/>
                </a:lnTo>
                <a:lnTo>
                  <a:pt x="615944" y="194238"/>
                </a:lnTo>
                <a:lnTo>
                  <a:pt x="580225" y="231209"/>
                </a:lnTo>
                <a:lnTo>
                  <a:pt x="544987" y="268656"/>
                </a:lnTo>
                <a:lnTo>
                  <a:pt x="510235" y="306583"/>
                </a:lnTo>
                <a:lnTo>
                  <a:pt x="475975" y="344994"/>
                </a:lnTo>
                <a:lnTo>
                  <a:pt x="471184" y="350256"/>
                </a:lnTo>
                <a:lnTo>
                  <a:pt x="466145" y="355549"/>
                </a:lnTo>
                <a:lnTo>
                  <a:pt x="460811" y="361062"/>
                </a:lnTo>
                <a:lnTo>
                  <a:pt x="455137" y="366983"/>
                </a:lnTo>
                <a:lnTo>
                  <a:pt x="756170" y="366983"/>
                </a:lnTo>
                <a:lnTo>
                  <a:pt x="769043" y="352407"/>
                </a:lnTo>
                <a:lnTo>
                  <a:pt x="802495" y="315525"/>
                </a:lnTo>
                <a:lnTo>
                  <a:pt x="836432" y="279071"/>
                </a:lnTo>
                <a:lnTo>
                  <a:pt x="870847" y="243037"/>
                </a:lnTo>
                <a:lnTo>
                  <a:pt x="915273" y="197618"/>
                </a:lnTo>
                <a:lnTo>
                  <a:pt x="924374" y="187478"/>
                </a:lnTo>
                <a:lnTo>
                  <a:pt x="932777" y="176652"/>
                </a:lnTo>
                <a:lnTo>
                  <a:pt x="940222" y="164790"/>
                </a:lnTo>
                <a:lnTo>
                  <a:pt x="950128" y="146127"/>
                </a:lnTo>
                <a:lnTo>
                  <a:pt x="953273" y="133978"/>
                </a:lnTo>
                <a:lnTo>
                  <a:pt x="949215" y="122511"/>
                </a:lnTo>
                <a:lnTo>
                  <a:pt x="917549" y="93314"/>
                </a:lnTo>
                <a:lnTo>
                  <a:pt x="909029" y="92614"/>
                </a:lnTo>
                <a:lnTo>
                  <a:pt x="893918" y="89766"/>
                </a:lnTo>
                <a:lnTo>
                  <a:pt x="883725" y="82233"/>
                </a:lnTo>
                <a:lnTo>
                  <a:pt x="878680" y="70759"/>
                </a:lnTo>
                <a:lnTo>
                  <a:pt x="878668" y="67095"/>
                </a:lnTo>
                <a:lnTo>
                  <a:pt x="878800" y="55610"/>
                </a:lnTo>
                <a:lnTo>
                  <a:pt x="879648" y="50731"/>
                </a:lnTo>
                <a:lnTo>
                  <a:pt x="878737" y="44260"/>
                </a:lnTo>
                <a:lnTo>
                  <a:pt x="853900" y="15109"/>
                </a:lnTo>
                <a:lnTo>
                  <a:pt x="833183" y="814"/>
                </a:lnTo>
                <a:lnTo>
                  <a:pt x="827744" y="0"/>
                </a:lnTo>
                <a:close/>
              </a:path>
              <a:path w="953770" h="1126490">
                <a:moveTo>
                  <a:pt x="232892" y="67095"/>
                </a:moveTo>
                <a:lnTo>
                  <a:pt x="203106" y="95717"/>
                </a:lnTo>
                <a:lnTo>
                  <a:pt x="201604" y="104763"/>
                </a:lnTo>
                <a:lnTo>
                  <a:pt x="196200" y="113798"/>
                </a:lnTo>
                <a:lnTo>
                  <a:pt x="187855" y="120284"/>
                </a:lnTo>
                <a:lnTo>
                  <a:pt x="176999" y="124875"/>
                </a:lnTo>
                <a:lnTo>
                  <a:pt x="292318" y="124875"/>
                </a:lnTo>
                <a:lnTo>
                  <a:pt x="283891" y="113796"/>
                </a:lnTo>
                <a:lnTo>
                  <a:pt x="269823" y="95717"/>
                </a:lnTo>
                <a:lnTo>
                  <a:pt x="255950" y="77505"/>
                </a:lnTo>
                <a:lnTo>
                  <a:pt x="249036" y="70759"/>
                </a:lnTo>
                <a:lnTo>
                  <a:pt x="241329" y="67537"/>
                </a:lnTo>
                <a:lnTo>
                  <a:pt x="232892" y="67095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198" y="1390398"/>
            <a:ext cx="6217285" cy="839787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1620520">
              <a:lnSpc>
                <a:spcPct val="100400"/>
              </a:lnSpc>
              <a:spcBef>
                <a:spcPts val="60"/>
              </a:spcBef>
            </a:pPr>
            <a:r>
              <a:rPr dirty="0" sz="10950" spc="-785">
                <a:latin typeface="Arial"/>
                <a:cs typeface="Arial"/>
              </a:rPr>
              <a:t>context  </a:t>
            </a:r>
            <a:r>
              <a:rPr dirty="0" sz="10950" spc="-1760">
                <a:latin typeface="Arial"/>
                <a:cs typeface="Arial"/>
              </a:rPr>
              <a:t>mapping  </a:t>
            </a:r>
            <a:r>
              <a:rPr dirty="0" sz="10950" spc="-1170">
                <a:latin typeface="Arial"/>
                <a:cs typeface="Arial"/>
              </a:rPr>
              <a:t>vs.  </a:t>
            </a:r>
            <a:r>
              <a:rPr dirty="0" sz="10950" spc="-800">
                <a:latin typeface="Arial"/>
                <a:cs typeface="Arial"/>
              </a:rPr>
              <a:t>technical</a:t>
            </a:r>
            <a:endParaRPr sz="10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10950" spc="-705">
                <a:latin typeface="Arial"/>
                <a:cs typeface="Arial"/>
              </a:rPr>
              <a:t>architecture</a:t>
            </a:r>
            <a:endParaRPr sz="10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32927" y="0"/>
            <a:ext cx="1287117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7279" y="458489"/>
            <a:ext cx="501205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490"/>
              <a:t>RESTful</a:t>
            </a:r>
            <a:r>
              <a:rPr dirty="0" spc="-1205"/>
              <a:t> </a:t>
            </a:r>
            <a:r>
              <a:rPr dirty="0" spc="-1870"/>
              <a:t>hTTp</a:t>
            </a:r>
          </a:p>
        </p:txBody>
      </p:sp>
      <p:sp>
        <p:nvSpPr>
          <p:cNvPr id="3" name="object 3"/>
          <p:cNvSpPr/>
          <p:nvPr/>
        </p:nvSpPr>
        <p:spPr>
          <a:xfrm>
            <a:off x="139265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017" y="67327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063" y="6732778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678317" y="6604899"/>
            <a:ext cx="319849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590">
                <a:latin typeface="Calibri"/>
                <a:cs typeface="Calibri"/>
              </a:rPr>
              <a:t>!</a:t>
            </a:r>
            <a:r>
              <a:rPr dirty="0" sz="12350" spc="7415">
                <a:latin typeface="Calibri"/>
                <a:cs typeface="Calibri"/>
              </a:rPr>
              <a:t>"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60413" y="7076089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78116" y="416671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62" y="4143129"/>
                </a:lnTo>
                <a:lnTo>
                  <a:pt x="92828" y="4188043"/>
                </a:lnTo>
                <a:lnTo>
                  <a:pt x="118949" y="4230775"/>
                </a:lnTo>
                <a:lnTo>
                  <a:pt x="148257" y="4271157"/>
                </a:lnTo>
                <a:lnTo>
                  <a:pt x="180584" y="4309021"/>
                </a:lnTo>
                <a:lnTo>
                  <a:pt x="215764" y="4344200"/>
                </a:lnTo>
                <a:lnTo>
                  <a:pt x="253628" y="4376528"/>
                </a:lnTo>
                <a:lnTo>
                  <a:pt x="294010" y="4405836"/>
                </a:lnTo>
                <a:lnTo>
                  <a:pt x="336741" y="4431956"/>
                </a:lnTo>
                <a:lnTo>
                  <a:pt x="381656" y="4454723"/>
                </a:lnTo>
                <a:lnTo>
                  <a:pt x="428585" y="4473968"/>
                </a:lnTo>
                <a:lnTo>
                  <a:pt x="468588" y="4485650"/>
                </a:lnTo>
                <a:lnTo>
                  <a:pt x="508741" y="4495389"/>
                </a:lnTo>
                <a:lnTo>
                  <a:pt x="549583" y="4503364"/>
                </a:lnTo>
                <a:lnTo>
                  <a:pt x="591657" y="4509749"/>
                </a:lnTo>
                <a:lnTo>
                  <a:pt x="635504" y="4514722"/>
                </a:lnTo>
                <a:lnTo>
                  <a:pt x="681664" y="4518459"/>
                </a:lnTo>
                <a:lnTo>
                  <a:pt x="730679" y="4521136"/>
                </a:lnTo>
                <a:lnTo>
                  <a:pt x="783089" y="4522931"/>
                </a:lnTo>
                <a:lnTo>
                  <a:pt x="839436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209" y="4524815"/>
                </a:lnTo>
                <a:lnTo>
                  <a:pt x="4891947" y="4524020"/>
                </a:lnTo>
                <a:lnTo>
                  <a:pt x="4948874" y="4522931"/>
                </a:lnTo>
                <a:lnTo>
                  <a:pt x="5001737" y="4521136"/>
                </a:lnTo>
                <a:lnTo>
                  <a:pt x="5051091" y="4518459"/>
                </a:lnTo>
                <a:lnTo>
                  <a:pt x="5097495" y="4514722"/>
                </a:lnTo>
                <a:lnTo>
                  <a:pt x="5141506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8" y="4376528"/>
                </a:lnTo>
                <a:lnTo>
                  <a:pt x="5517572" y="4344200"/>
                </a:lnTo>
                <a:lnTo>
                  <a:pt x="5552750" y="4309021"/>
                </a:lnTo>
                <a:lnTo>
                  <a:pt x="5585077" y="4271157"/>
                </a:lnTo>
                <a:lnTo>
                  <a:pt x="5614383" y="4230775"/>
                </a:lnTo>
                <a:lnTo>
                  <a:pt x="5640502" y="4188043"/>
                </a:lnTo>
                <a:lnTo>
                  <a:pt x="5663267" y="4143129"/>
                </a:lnTo>
                <a:lnTo>
                  <a:pt x="5682509" y="4096199"/>
                </a:lnTo>
                <a:lnTo>
                  <a:pt x="5694192" y="4056196"/>
                </a:lnTo>
                <a:lnTo>
                  <a:pt x="5703935" y="4016026"/>
                </a:lnTo>
                <a:lnTo>
                  <a:pt x="5711916" y="3975134"/>
                </a:lnTo>
                <a:lnTo>
                  <a:pt x="5718309" y="3932961"/>
                </a:lnTo>
                <a:lnTo>
                  <a:pt x="5723290" y="3888951"/>
                </a:lnTo>
                <a:lnTo>
                  <a:pt x="5727000" y="3843125"/>
                </a:lnTo>
                <a:lnTo>
                  <a:pt x="5729678" y="3794109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609799" y="7128443"/>
            <a:ext cx="68135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300999" y="6845730"/>
            <a:ext cx="320865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8670">
                <a:latin typeface="Calibri"/>
                <a:cs typeface="Calibri"/>
              </a:rPr>
              <a:t>!</a:t>
            </a:r>
            <a:r>
              <a:rPr dirty="0" sz="12350" spc="7415">
                <a:latin typeface="Calibri"/>
                <a:cs typeface="Calibri"/>
              </a:rPr>
              <a:t>"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97352" y="6430862"/>
            <a:ext cx="3909695" cy="7620"/>
          </a:xfrm>
          <a:custGeom>
            <a:avLst/>
            <a:gdLst/>
            <a:ahLst/>
            <a:cxnLst/>
            <a:rect l="l" t="t" r="r" b="b"/>
            <a:pathLst>
              <a:path w="3909695" h="7620">
                <a:moveTo>
                  <a:pt x="-26177" y="3497"/>
                </a:moveTo>
                <a:lnTo>
                  <a:pt x="3935576" y="3497"/>
                </a:lnTo>
              </a:path>
            </a:pathLst>
          </a:custGeom>
          <a:ln w="59348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980378" y="6324104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387" y="213606"/>
                </a:lnTo>
                <a:lnTo>
                  <a:pt x="213794" y="10642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09920" y="6331007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417" y="0"/>
                </a:moveTo>
                <a:lnTo>
                  <a:pt x="0" y="107179"/>
                </a:lnTo>
                <a:lnTo>
                  <a:pt x="213805" y="213606"/>
                </a:lnTo>
                <a:lnTo>
                  <a:pt x="21341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034144" y="5777699"/>
            <a:ext cx="203200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5" b="1">
                <a:latin typeface="Arial"/>
                <a:cs typeface="Arial"/>
              </a:rPr>
              <a:t>RESTful</a:t>
            </a:r>
            <a:r>
              <a:rPr dirty="0" sz="2450" spc="-135" b="1">
                <a:latin typeface="Arial"/>
                <a:cs typeface="Arial"/>
              </a:rPr>
              <a:t> </a:t>
            </a:r>
            <a:r>
              <a:rPr dirty="0" sz="2450" spc="-50" b="1">
                <a:latin typeface="Arial"/>
                <a:cs typeface="Arial"/>
              </a:rPr>
              <a:t>HTTP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0693" y="5654278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90" h="1570990">
                <a:moveTo>
                  <a:pt x="785316" y="0"/>
                </a:moveTo>
                <a:lnTo>
                  <a:pt x="0" y="785316"/>
                </a:lnTo>
                <a:lnTo>
                  <a:pt x="785316" y="1570632"/>
                </a:lnTo>
                <a:lnTo>
                  <a:pt x="1570632" y="785316"/>
                </a:lnTo>
                <a:lnTo>
                  <a:pt x="78531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908555" y="6207006"/>
            <a:ext cx="42672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830">
                <a:latin typeface="Arial"/>
                <a:cs typeface="Arial"/>
              </a:rPr>
              <a:t>OHS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39460" y="6874136"/>
            <a:ext cx="1085850" cy="1005840"/>
          </a:xfrm>
          <a:custGeom>
            <a:avLst/>
            <a:gdLst/>
            <a:ahLst/>
            <a:cxnLst/>
            <a:rect l="l" t="t" r="r" b="b"/>
            <a:pathLst>
              <a:path w="1085850" h="1005840">
                <a:moveTo>
                  <a:pt x="617028" y="271195"/>
                </a:moveTo>
                <a:lnTo>
                  <a:pt x="468750" y="271195"/>
                </a:lnTo>
                <a:lnTo>
                  <a:pt x="468750" y="1005288"/>
                </a:lnTo>
                <a:lnTo>
                  <a:pt x="617028" y="1005288"/>
                </a:lnTo>
                <a:lnTo>
                  <a:pt x="617028" y="271195"/>
                </a:lnTo>
                <a:close/>
              </a:path>
              <a:path w="1085850" h="1005840">
                <a:moveTo>
                  <a:pt x="0" y="80751"/>
                </a:moveTo>
                <a:lnTo>
                  <a:pt x="0" y="804677"/>
                </a:lnTo>
                <a:lnTo>
                  <a:pt x="440164" y="977038"/>
                </a:lnTo>
                <a:lnTo>
                  <a:pt x="440164" y="253206"/>
                </a:lnTo>
                <a:lnTo>
                  <a:pt x="0" y="80751"/>
                </a:lnTo>
                <a:close/>
              </a:path>
              <a:path w="1085850" h="1005840">
                <a:moveTo>
                  <a:pt x="1085788" y="80751"/>
                </a:moveTo>
                <a:lnTo>
                  <a:pt x="645613" y="253206"/>
                </a:lnTo>
                <a:lnTo>
                  <a:pt x="645613" y="977038"/>
                </a:lnTo>
                <a:lnTo>
                  <a:pt x="1085788" y="804677"/>
                </a:lnTo>
                <a:lnTo>
                  <a:pt x="1085788" y="80751"/>
                </a:lnTo>
                <a:close/>
              </a:path>
              <a:path w="1085850" h="1005840">
                <a:moveTo>
                  <a:pt x="85159" y="47422"/>
                </a:moveTo>
                <a:lnTo>
                  <a:pt x="63024" y="58186"/>
                </a:lnTo>
                <a:lnTo>
                  <a:pt x="529994" y="238621"/>
                </a:lnTo>
                <a:lnTo>
                  <a:pt x="529994" y="225469"/>
                </a:lnTo>
                <a:lnTo>
                  <a:pt x="529718" y="217508"/>
                </a:lnTo>
                <a:lnTo>
                  <a:pt x="528429" y="205449"/>
                </a:lnTo>
                <a:lnTo>
                  <a:pt x="494026" y="205449"/>
                </a:lnTo>
                <a:lnTo>
                  <a:pt x="85159" y="47422"/>
                </a:lnTo>
                <a:close/>
              </a:path>
              <a:path w="1085850" h="1005840">
                <a:moveTo>
                  <a:pt x="903490" y="0"/>
                </a:moveTo>
                <a:lnTo>
                  <a:pt x="622368" y="110101"/>
                </a:lnTo>
                <a:lnTo>
                  <a:pt x="621949" y="110185"/>
                </a:lnTo>
                <a:lnTo>
                  <a:pt x="604196" y="120312"/>
                </a:lnTo>
                <a:lnTo>
                  <a:pt x="576503" y="150199"/>
                </a:lnTo>
                <a:lnTo>
                  <a:pt x="560643" y="188236"/>
                </a:lnTo>
                <a:lnTo>
                  <a:pt x="555700" y="225469"/>
                </a:lnTo>
                <a:lnTo>
                  <a:pt x="555700" y="238621"/>
                </a:lnTo>
                <a:lnTo>
                  <a:pt x="641525" y="205449"/>
                </a:lnTo>
                <a:lnTo>
                  <a:pt x="591667" y="205449"/>
                </a:lnTo>
                <a:lnTo>
                  <a:pt x="601803" y="193920"/>
                </a:lnTo>
                <a:lnTo>
                  <a:pt x="577752" y="193920"/>
                </a:lnTo>
                <a:lnTo>
                  <a:pt x="583658" y="175668"/>
                </a:lnTo>
                <a:lnTo>
                  <a:pt x="593508" y="157034"/>
                </a:lnTo>
                <a:lnTo>
                  <a:pt x="608308" y="140046"/>
                </a:lnTo>
                <a:lnTo>
                  <a:pt x="629069" y="126729"/>
                </a:lnTo>
                <a:lnTo>
                  <a:pt x="925458" y="10690"/>
                </a:lnTo>
                <a:lnTo>
                  <a:pt x="903490" y="0"/>
                </a:lnTo>
                <a:close/>
              </a:path>
              <a:path w="1085850" h="1005840">
                <a:moveTo>
                  <a:pt x="134194" y="23580"/>
                </a:moveTo>
                <a:lnTo>
                  <a:pt x="112216" y="34271"/>
                </a:lnTo>
                <a:lnTo>
                  <a:pt x="433630" y="161429"/>
                </a:lnTo>
                <a:lnTo>
                  <a:pt x="453033" y="171158"/>
                </a:lnTo>
                <a:lnTo>
                  <a:pt x="469577" y="181751"/>
                </a:lnTo>
                <a:lnTo>
                  <a:pt x="483247" y="193187"/>
                </a:lnTo>
                <a:lnTo>
                  <a:pt x="494026" y="205449"/>
                </a:lnTo>
                <a:lnTo>
                  <a:pt x="528429" y="205449"/>
                </a:lnTo>
                <a:lnTo>
                  <a:pt x="528339" y="204614"/>
                </a:lnTo>
                <a:lnTo>
                  <a:pt x="526193" y="193920"/>
                </a:lnTo>
                <a:lnTo>
                  <a:pt x="507942" y="193920"/>
                </a:lnTo>
                <a:lnTo>
                  <a:pt x="495637" y="180084"/>
                </a:lnTo>
                <a:lnTo>
                  <a:pt x="480320" y="167286"/>
                </a:lnTo>
                <a:lnTo>
                  <a:pt x="462019" y="155546"/>
                </a:lnTo>
                <a:lnTo>
                  <a:pt x="440761" y="144885"/>
                </a:lnTo>
                <a:lnTo>
                  <a:pt x="134194" y="23580"/>
                </a:lnTo>
                <a:close/>
              </a:path>
              <a:path w="1085850" h="1005840">
                <a:moveTo>
                  <a:pt x="1000702" y="47338"/>
                </a:moveTo>
                <a:lnTo>
                  <a:pt x="591667" y="205449"/>
                </a:lnTo>
                <a:lnTo>
                  <a:pt x="641525" y="205449"/>
                </a:lnTo>
                <a:lnTo>
                  <a:pt x="1022754" y="58102"/>
                </a:lnTo>
                <a:lnTo>
                  <a:pt x="1000702" y="47338"/>
                </a:lnTo>
                <a:close/>
              </a:path>
              <a:path w="1085850" h="1005840">
                <a:moveTo>
                  <a:pt x="182633" y="83"/>
                </a:moveTo>
                <a:lnTo>
                  <a:pt x="160571" y="10774"/>
                </a:lnTo>
                <a:lnTo>
                  <a:pt x="456624" y="126729"/>
                </a:lnTo>
                <a:lnTo>
                  <a:pt x="477390" y="140046"/>
                </a:lnTo>
                <a:lnTo>
                  <a:pt x="492190" y="157034"/>
                </a:lnTo>
                <a:lnTo>
                  <a:pt x="502037" y="175668"/>
                </a:lnTo>
                <a:lnTo>
                  <a:pt x="507942" y="193920"/>
                </a:lnTo>
                <a:lnTo>
                  <a:pt x="526193" y="193920"/>
                </a:lnTo>
                <a:lnTo>
                  <a:pt x="509191" y="150199"/>
                </a:lnTo>
                <a:lnTo>
                  <a:pt x="481498" y="120312"/>
                </a:lnTo>
                <a:lnTo>
                  <a:pt x="463745" y="110185"/>
                </a:lnTo>
                <a:lnTo>
                  <a:pt x="182633" y="83"/>
                </a:lnTo>
                <a:close/>
              </a:path>
              <a:path w="1085850" h="1005840">
                <a:moveTo>
                  <a:pt x="951761" y="23496"/>
                </a:moveTo>
                <a:lnTo>
                  <a:pt x="645278" y="144718"/>
                </a:lnTo>
                <a:lnTo>
                  <a:pt x="605378" y="167286"/>
                </a:lnTo>
                <a:lnTo>
                  <a:pt x="577752" y="193920"/>
                </a:lnTo>
                <a:lnTo>
                  <a:pt x="601803" y="193920"/>
                </a:lnTo>
                <a:lnTo>
                  <a:pt x="602447" y="193187"/>
                </a:lnTo>
                <a:lnTo>
                  <a:pt x="616117" y="181751"/>
                </a:lnTo>
                <a:lnTo>
                  <a:pt x="632661" y="171158"/>
                </a:lnTo>
                <a:lnTo>
                  <a:pt x="652063" y="161429"/>
                </a:lnTo>
                <a:lnTo>
                  <a:pt x="973645" y="34187"/>
                </a:lnTo>
                <a:lnTo>
                  <a:pt x="951761" y="23496"/>
                </a:lnTo>
                <a:close/>
              </a:path>
            </a:pathLst>
          </a:custGeom>
          <a:solidFill>
            <a:srgbClr val="945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192768" y="5643807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90" h="1570990">
                <a:moveTo>
                  <a:pt x="785316" y="0"/>
                </a:moveTo>
                <a:lnTo>
                  <a:pt x="0" y="785316"/>
                </a:lnTo>
                <a:lnTo>
                  <a:pt x="785316" y="1570632"/>
                </a:lnTo>
                <a:lnTo>
                  <a:pt x="1570632" y="785316"/>
                </a:lnTo>
                <a:lnTo>
                  <a:pt x="785316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2772251" y="6196534"/>
            <a:ext cx="40513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695">
                <a:solidFill>
                  <a:srgbClr val="FFFFFF"/>
                </a:solidFill>
                <a:latin typeface="Arial"/>
                <a:cs typeface="Arial"/>
              </a:rPr>
              <a:t>ACL</a:t>
            </a:r>
            <a:endParaRPr sz="2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42161" y="6678195"/>
            <a:ext cx="1125220" cy="1659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8890">
              <a:lnSpc>
                <a:spcPct val="109400"/>
              </a:lnSpc>
              <a:spcBef>
                <a:spcPts val="95"/>
              </a:spcBef>
            </a:pPr>
            <a:r>
              <a:rPr dirty="0" sz="2450" spc="-100" b="1">
                <a:latin typeface="Arial"/>
                <a:cs typeface="Arial"/>
              </a:rPr>
              <a:t>POST  </a:t>
            </a:r>
            <a:r>
              <a:rPr dirty="0" sz="2450" spc="-180" b="1">
                <a:latin typeface="Arial"/>
                <a:cs typeface="Arial"/>
              </a:rPr>
              <a:t>GET  </a:t>
            </a:r>
            <a:r>
              <a:rPr dirty="0" sz="2450" spc="-190" b="1">
                <a:latin typeface="Arial"/>
                <a:cs typeface="Arial"/>
              </a:rPr>
              <a:t>DEL</a:t>
            </a:r>
            <a:r>
              <a:rPr dirty="0" sz="2450" spc="-165" b="1">
                <a:latin typeface="Arial"/>
                <a:cs typeface="Arial"/>
              </a:rPr>
              <a:t>E</a:t>
            </a:r>
            <a:r>
              <a:rPr dirty="0" sz="2450" spc="-110" b="1">
                <a:latin typeface="Arial"/>
                <a:cs typeface="Arial"/>
              </a:rPr>
              <a:t>TE  </a:t>
            </a:r>
            <a:r>
              <a:rPr dirty="0" sz="2450" spc="-65" b="1">
                <a:latin typeface="Arial"/>
                <a:cs typeface="Arial"/>
              </a:rPr>
              <a:t>PUT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3410" y="458489"/>
            <a:ext cx="1230566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10">
                <a:latin typeface="Times New Roman"/>
                <a:cs typeface="Times New Roman"/>
              </a:rPr>
              <a:t>everybody </a:t>
            </a:r>
            <a:r>
              <a:rPr dirty="0" spc="-844">
                <a:latin typeface="Times New Roman"/>
                <a:cs typeface="Times New Roman"/>
              </a:rPr>
              <a:t>Develops </a:t>
            </a:r>
            <a:r>
              <a:rPr dirty="0" spc="-605">
                <a:latin typeface="Times New Roman"/>
                <a:cs typeface="Times New Roman"/>
              </a:rPr>
              <a:t>and </a:t>
            </a:r>
            <a:r>
              <a:rPr dirty="0" spc="-470">
                <a:latin typeface="Times New Roman"/>
                <a:cs typeface="Times New Roman"/>
              </a:rPr>
              <a:t>uses</a:t>
            </a:r>
            <a:r>
              <a:rPr dirty="0" spc="-1350">
                <a:latin typeface="Times New Roman"/>
                <a:cs typeface="Times New Roman"/>
              </a:rPr>
              <a:t> </a:t>
            </a:r>
            <a:r>
              <a:rPr dirty="0" spc="-40">
                <a:latin typeface="Times New Roman"/>
                <a:cs typeface="Times New Roman"/>
              </a:rPr>
              <a:t>it</a:t>
            </a:r>
          </a:p>
        </p:txBody>
      </p:sp>
      <p:sp>
        <p:nvSpPr>
          <p:cNvPr id="3" name="object 3"/>
          <p:cNvSpPr/>
          <p:nvPr/>
        </p:nvSpPr>
        <p:spPr>
          <a:xfrm>
            <a:off x="1978997" y="3298328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59483" y="3298328"/>
            <a:ext cx="2094177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66297" y="3662580"/>
            <a:ext cx="6800215" cy="259080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ts val="18480"/>
              </a:lnSpc>
              <a:spcBef>
                <a:spcPts val="140"/>
              </a:spcBef>
              <a:tabLst>
                <a:tab pos="4692650" algn="l"/>
              </a:tabLst>
            </a:pPr>
            <a:r>
              <a:rPr dirty="0" baseline="14184" sz="24675" spc="487">
                <a:latin typeface="Calibri"/>
                <a:cs typeface="Calibri"/>
              </a:rPr>
              <a:t>!</a:t>
            </a:r>
            <a:r>
              <a:rPr dirty="0" sz="2450" spc="-50" b="1">
                <a:solidFill>
                  <a:srgbClr val="0220B4"/>
                </a:solidFill>
                <a:latin typeface="Arial"/>
                <a:cs typeface="Arial"/>
              </a:rPr>
              <a:t>Dat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a</a:t>
            </a:r>
            <a:r>
              <a:rPr dirty="0" sz="2450" b="1">
                <a:solidFill>
                  <a:srgbClr val="0220B4"/>
                </a:solidFill>
                <a:latin typeface="Arial"/>
                <a:cs typeface="Arial"/>
              </a:rPr>
              <a:t>	</a:t>
            </a:r>
            <a:r>
              <a:rPr dirty="0" baseline="14184" sz="24675" spc="6375">
                <a:latin typeface="Calibri"/>
                <a:cs typeface="Calibri"/>
              </a:rPr>
              <a:t>"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450" spc="-3954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450" spc="-2765" b="1">
                <a:solidFill>
                  <a:srgbClr val="0220B4"/>
                </a:solidFill>
                <a:latin typeface="Arial"/>
                <a:cs typeface="Arial"/>
              </a:rPr>
              <a:t>e</a:t>
            </a:r>
            <a:r>
              <a:rPr dirty="0" sz="2450" spc="-3440" b="1">
                <a:solidFill>
                  <a:srgbClr val="0220B4"/>
                </a:solidFill>
                <a:latin typeface="Arial"/>
                <a:cs typeface="Arial"/>
              </a:rPr>
              <a:t>n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450" spc="-4965" b="1">
                <a:solidFill>
                  <a:srgbClr val="0220B4"/>
                </a:solidFill>
                <a:latin typeface="Arial"/>
                <a:cs typeface="Arial"/>
              </a:rPr>
              <a:t>i</a:t>
            </a:r>
            <a:r>
              <a:rPr dirty="0" sz="2450" spc="-145" b="1">
                <a:solidFill>
                  <a:srgbClr val="0220B4"/>
                </a:solidFill>
                <a:latin typeface="Arial"/>
                <a:cs typeface="Arial"/>
              </a:rPr>
              <a:t>Bu</a:t>
            </a:r>
            <a:endParaRPr sz="2450">
              <a:latin typeface="Arial"/>
              <a:cs typeface="Arial"/>
            </a:endParaRPr>
          </a:p>
          <a:p>
            <a:pPr marL="431165">
              <a:lnSpc>
                <a:spcPts val="1680"/>
              </a:lnSpc>
              <a:tabLst>
                <a:tab pos="5289550" algn="l"/>
              </a:tabLst>
            </a:pP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Scientist	</a:t>
            </a:r>
            <a:r>
              <a:rPr dirty="0" sz="2450" spc="-110" b="1">
                <a:solidFill>
                  <a:srgbClr val="0220B4"/>
                </a:solidFill>
                <a:latin typeface="Arial"/>
                <a:cs typeface="Arial"/>
              </a:rPr>
              <a:t>Owner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350439" y="3298328"/>
            <a:ext cx="2094177" cy="20941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337739" y="3128565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8295">
                <a:latin typeface="Calibri"/>
                <a:cs typeface="Calibri"/>
              </a:rPr>
              <a:t>#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56575" y="5442631"/>
            <a:ext cx="12744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5" b="1">
                <a:solidFill>
                  <a:srgbClr val="0220B4"/>
                </a:solidFill>
                <a:latin typeface="Arial"/>
                <a:cs typeface="Arial"/>
              </a:rPr>
              <a:t>De</a:t>
            </a:r>
            <a:r>
              <a:rPr dirty="0" sz="2450" spc="-95" b="1">
                <a:solidFill>
                  <a:srgbClr val="0220B4"/>
                </a:solidFill>
                <a:latin typeface="Arial"/>
                <a:cs typeface="Arial"/>
              </a:rPr>
              <a:t>s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igner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20454" y="3245974"/>
            <a:ext cx="2094177" cy="20941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007754" y="3076211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8150">
                <a:latin typeface="Calibri"/>
                <a:cs typeface="Calibri"/>
              </a:rPr>
              <a:t>$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53293" y="5442631"/>
            <a:ext cx="14344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D</a:t>
            </a:r>
            <a:r>
              <a:rPr dirty="0" sz="2450" spc="-110" b="1">
                <a:solidFill>
                  <a:srgbClr val="0220B4"/>
                </a:solidFill>
                <a:latin typeface="Arial"/>
                <a:cs typeface="Arial"/>
              </a:rPr>
              <a:t>e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v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eloper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14004" y="7183027"/>
            <a:ext cx="2094177" cy="20941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803907" y="9369213"/>
            <a:ext cx="11442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Produ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c</a:t>
            </a:r>
            <a:r>
              <a:rPr dirty="0" sz="2450" spc="45" b="1">
                <a:solidFill>
                  <a:srgbClr val="0220B4"/>
                </a:solidFill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1081" y="9777577"/>
            <a:ext cx="126873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40" b="1">
                <a:solidFill>
                  <a:srgbClr val="0220B4"/>
                </a:solidFill>
                <a:latin typeface="Arial"/>
                <a:cs typeface="Arial"/>
              </a:rPr>
              <a:t>Ma</a:t>
            </a:r>
            <a:r>
              <a:rPr dirty="0" sz="2450" spc="-105" b="1">
                <a:solidFill>
                  <a:srgbClr val="0220B4"/>
                </a:solidFill>
                <a:latin typeface="Arial"/>
                <a:cs typeface="Arial"/>
              </a:rPr>
              <a:t>n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</a:t>
            </a:r>
            <a:r>
              <a:rPr dirty="0" sz="2450" spc="-105" b="1">
                <a:solidFill>
                  <a:srgbClr val="0220B4"/>
                </a:solidFill>
                <a:latin typeface="Arial"/>
                <a:cs typeface="Arial"/>
              </a:rPr>
              <a:t>g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e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04961" y="7183027"/>
            <a:ext cx="2094177" cy="20941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301304" y="7013264"/>
            <a:ext cx="6811009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703445" algn="l"/>
              </a:tabLst>
            </a:pPr>
            <a:r>
              <a:rPr dirty="0" sz="16450" spc="4730">
                <a:latin typeface="Calibri"/>
                <a:cs typeface="Calibri"/>
              </a:rPr>
              <a:t>%</a:t>
            </a:r>
            <a:r>
              <a:rPr dirty="0" sz="16450" spc="4730">
                <a:latin typeface="Calibri"/>
                <a:cs typeface="Calibri"/>
              </a:rPr>
              <a:t>	</a:t>
            </a:r>
            <a:r>
              <a:rPr dirty="0" sz="16450" spc="5265">
                <a:latin typeface="Calibri"/>
                <a:cs typeface="Calibri"/>
              </a:rPr>
              <a:t>&amp;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21567" y="9369213"/>
            <a:ext cx="12592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Operator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685446" y="7046905"/>
            <a:ext cx="2094177" cy="20941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3672746" y="6877142"/>
            <a:ext cx="211963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12855">
                <a:latin typeface="Calibri"/>
                <a:cs typeface="Calibri"/>
              </a:rPr>
              <a:t>'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280058" y="9369213"/>
            <a:ext cx="90360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Tester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7998" y="458489"/>
            <a:ext cx="408368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630"/>
              <a:t>mess</a:t>
            </a:r>
            <a:r>
              <a:rPr dirty="0" spc="-1530"/>
              <a:t>a</a:t>
            </a:r>
            <a:r>
              <a:rPr dirty="0" spc="-1125"/>
              <a:t>ging</a:t>
            </a:r>
          </a:p>
        </p:txBody>
      </p:sp>
      <p:sp>
        <p:nvSpPr>
          <p:cNvPr id="3" name="object 3"/>
          <p:cNvSpPr/>
          <p:nvPr/>
        </p:nvSpPr>
        <p:spPr>
          <a:xfrm>
            <a:off x="1392656" y="4166716"/>
            <a:ext cx="5733415" cy="6450330"/>
          </a:xfrm>
          <a:custGeom>
            <a:avLst/>
            <a:gdLst/>
            <a:ahLst/>
            <a:cxnLst/>
            <a:rect l="l" t="t" r="r" b="b"/>
            <a:pathLst>
              <a:path w="5733415" h="6450330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5484056"/>
                </a:lnTo>
                <a:lnTo>
                  <a:pt x="205" y="5547228"/>
                </a:lnTo>
                <a:lnTo>
                  <a:pt x="765" y="5608778"/>
                </a:lnTo>
                <a:lnTo>
                  <a:pt x="1853" y="5665706"/>
                </a:lnTo>
                <a:lnTo>
                  <a:pt x="3648" y="5718568"/>
                </a:lnTo>
                <a:lnTo>
                  <a:pt x="6326" y="5767923"/>
                </a:lnTo>
                <a:lnTo>
                  <a:pt x="10101" y="5814661"/>
                </a:lnTo>
                <a:lnTo>
                  <a:pt x="15062" y="5858508"/>
                </a:lnTo>
                <a:lnTo>
                  <a:pt x="21435" y="5900582"/>
                </a:lnTo>
                <a:lnTo>
                  <a:pt x="29400" y="5941424"/>
                </a:lnTo>
                <a:lnTo>
                  <a:pt x="39136" y="5981575"/>
                </a:lnTo>
                <a:lnTo>
                  <a:pt x="50817" y="6021575"/>
                </a:lnTo>
                <a:lnTo>
                  <a:pt x="70059" y="6068505"/>
                </a:lnTo>
                <a:lnTo>
                  <a:pt x="92823" y="6113419"/>
                </a:lnTo>
                <a:lnTo>
                  <a:pt x="118943" y="6156151"/>
                </a:lnTo>
                <a:lnTo>
                  <a:pt x="148249" y="6196533"/>
                </a:lnTo>
                <a:lnTo>
                  <a:pt x="180575" y="6234397"/>
                </a:lnTo>
                <a:lnTo>
                  <a:pt x="215754" y="6269576"/>
                </a:lnTo>
                <a:lnTo>
                  <a:pt x="253618" y="6301904"/>
                </a:lnTo>
                <a:lnTo>
                  <a:pt x="293999" y="6331211"/>
                </a:lnTo>
                <a:lnTo>
                  <a:pt x="336731" y="6357332"/>
                </a:lnTo>
                <a:lnTo>
                  <a:pt x="381645" y="6380099"/>
                </a:lnTo>
                <a:lnTo>
                  <a:pt x="428575" y="6399344"/>
                </a:lnTo>
                <a:lnTo>
                  <a:pt x="468578" y="6411026"/>
                </a:lnTo>
                <a:lnTo>
                  <a:pt x="508731" y="6420765"/>
                </a:lnTo>
                <a:lnTo>
                  <a:pt x="549574" y="6428740"/>
                </a:lnTo>
                <a:lnTo>
                  <a:pt x="591650" y="6435125"/>
                </a:lnTo>
                <a:lnTo>
                  <a:pt x="635497" y="6440098"/>
                </a:lnTo>
                <a:lnTo>
                  <a:pt x="681659" y="6443835"/>
                </a:lnTo>
                <a:lnTo>
                  <a:pt x="730675" y="6446512"/>
                </a:lnTo>
                <a:lnTo>
                  <a:pt x="783086" y="6448307"/>
                </a:lnTo>
                <a:lnTo>
                  <a:pt x="839435" y="6449396"/>
                </a:lnTo>
                <a:lnTo>
                  <a:pt x="900261" y="6449955"/>
                </a:lnTo>
                <a:lnTo>
                  <a:pt x="966105" y="6450161"/>
                </a:lnTo>
                <a:lnTo>
                  <a:pt x="1037509" y="6450191"/>
                </a:lnTo>
                <a:lnTo>
                  <a:pt x="4691199" y="6450191"/>
                </a:lnTo>
                <a:lnTo>
                  <a:pt x="4891941" y="6449396"/>
                </a:lnTo>
                <a:lnTo>
                  <a:pt x="4948868" y="6448307"/>
                </a:lnTo>
                <a:lnTo>
                  <a:pt x="5001730" y="6446512"/>
                </a:lnTo>
                <a:lnTo>
                  <a:pt x="5051085" y="6443835"/>
                </a:lnTo>
                <a:lnTo>
                  <a:pt x="5097488" y="6440098"/>
                </a:lnTo>
                <a:lnTo>
                  <a:pt x="5141497" y="6435125"/>
                </a:lnTo>
                <a:lnTo>
                  <a:pt x="5183670" y="6428740"/>
                </a:lnTo>
                <a:lnTo>
                  <a:pt x="5224564" y="6420765"/>
                </a:lnTo>
                <a:lnTo>
                  <a:pt x="5264735" y="6411026"/>
                </a:lnTo>
                <a:lnTo>
                  <a:pt x="5304740" y="6399344"/>
                </a:lnTo>
                <a:lnTo>
                  <a:pt x="5351670" y="6380099"/>
                </a:lnTo>
                <a:lnTo>
                  <a:pt x="5396584" y="6357332"/>
                </a:lnTo>
                <a:lnTo>
                  <a:pt x="5439316" y="6331211"/>
                </a:lnTo>
                <a:lnTo>
                  <a:pt x="5479698" y="6301904"/>
                </a:lnTo>
                <a:lnTo>
                  <a:pt x="5517562" y="6269576"/>
                </a:lnTo>
                <a:lnTo>
                  <a:pt x="5552742" y="6234397"/>
                </a:lnTo>
                <a:lnTo>
                  <a:pt x="5585069" y="6196533"/>
                </a:lnTo>
                <a:lnTo>
                  <a:pt x="5614377" y="6156151"/>
                </a:lnTo>
                <a:lnTo>
                  <a:pt x="5640498" y="6113419"/>
                </a:lnTo>
                <a:lnTo>
                  <a:pt x="5663264" y="6068505"/>
                </a:lnTo>
                <a:lnTo>
                  <a:pt x="5682509" y="6021575"/>
                </a:lnTo>
                <a:lnTo>
                  <a:pt x="5694192" y="5981572"/>
                </a:lnTo>
                <a:lnTo>
                  <a:pt x="5703935" y="5941402"/>
                </a:lnTo>
                <a:lnTo>
                  <a:pt x="5711916" y="5900510"/>
                </a:lnTo>
                <a:lnTo>
                  <a:pt x="5718309" y="5858337"/>
                </a:lnTo>
                <a:lnTo>
                  <a:pt x="5723290" y="5814327"/>
                </a:lnTo>
                <a:lnTo>
                  <a:pt x="5727000" y="5768501"/>
                </a:lnTo>
                <a:lnTo>
                  <a:pt x="5729678" y="5719485"/>
                </a:lnTo>
                <a:lnTo>
                  <a:pt x="5731473" y="5667074"/>
                </a:lnTo>
                <a:lnTo>
                  <a:pt x="5732561" y="5610726"/>
                </a:lnTo>
                <a:lnTo>
                  <a:pt x="5733120" y="5549900"/>
                </a:lnTo>
                <a:lnTo>
                  <a:pt x="5733326" y="5484056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017" y="6732778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063" y="6732778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98489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78317" y="5725345"/>
            <a:ext cx="389826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1264" sz="18525" spc="12000">
                <a:latin typeface="Calibri"/>
                <a:cs typeface="Calibri"/>
              </a:rPr>
              <a:t>!"</a:t>
            </a:r>
            <a:r>
              <a:rPr dirty="0" baseline="-31264" sz="18525" spc="-1837">
                <a:latin typeface="Calibri"/>
                <a:cs typeface="Calibri"/>
              </a:rPr>
              <a:t> 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4" y="783493"/>
                </a:lnTo>
                <a:lnTo>
                  <a:pt x="622115" y="778155"/>
                </a:lnTo>
                <a:lnTo>
                  <a:pt x="669081" y="769493"/>
                </a:lnTo>
                <a:lnTo>
                  <a:pt x="714264" y="757701"/>
                </a:lnTo>
                <a:lnTo>
                  <a:pt x="757487" y="742972"/>
                </a:lnTo>
                <a:lnTo>
                  <a:pt x="798574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1782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978116" y="4166716"/>
            <a:ext cx="5733415" cy="6450330"/>
          </a:xfrm>
          <a:custGeom>
            <a:avLst/>
            <a:gdLst/>
            <a:ahLst/>
            <a:cxnLst/>
            <a:rect l="l" t="t" r="r" b="b"/>
            <a:pathLst>
              <a:path w="5733415" h="6450330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4" y="794"/>
                </a:lnTo>
                <a:lnTo>
                  <a:pt x="784457" y="1883"/>
                </a:lnTo>
                <a:lnTo>
                  <a:pt x="731595" y="3678"/>
                </a:lnTo>
                <a:lnTo>
                  <a:pt x="682241" y="6355"/>
                </a:lnTo>
                <a:lnTo>
                  <a:pt x="635838" y="10092"/>
                </a:lnTo>
                <a:lnTo>
                  <a:pt x="591828" y="15065"/>
                </a:lnTo>
                <a:lnTo>
                  <a:pt x="549655" y="21450"/>
                </a:lnTo>
                <a:lnTo>
                  <a:pt x="508762" y="29425"/>
                </a:lnTo>
                <a:lnTo>
                  <a:pt x="468591" y="39164"/>
                </a:lnTo>
                <a:lnTo>
                  <a:pt x="428585" y="50846"/>
                </a:lnTo>
                <a:lnTo>
                  <a:pt x="381656" y="70088"/>
                </a:lnTo>
                <a:lnTo>
                  <a:pt x="336741" y="92853"/>
                </a:lnTo>
                <a:lnTo>
                  <a:pt x="294010" y="118972"/>
                </a:lnTo>
                <a:lnTo>
                  <a:pt x="253628" y="148279"/>
                </a:lnTo>
                <a:lnTo>
                  <a:pt x="215764" y="180605"/>
                </a:lnTo>
                <a:lnTo>
                  <a:pt x="180584" y="215784"/>
                </a:lnTo>
                <a:lnTo>
                  <a:pt x="148257" y="253647"/>
                </a:lnTo>
                <a:lnTo>
                  <a:pt x="118949" y="294029"/>
                </a:lnTo>
                <a:lnTo>
                  <a:pt x="92828" y="336760"/>
                </a:lnTo>
                <a:lnTo>
                  <a:pt x="70062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5484056"/>
                </a:lnTo>
                <a:lnTo>
                  <a:pt x="205" y="5547228"/>
                </a:lnTo>
                <a:lnTo>
                  <a:pt x="765" y="5608778"/>
                </a:lnTo>
                <a:lnTo>
                  <a:pt x="1853" y="5665706"/>
                </a:lnTo>
                <a:lnTo>
                  <a:pt x="3648" y="5718568"/>
                </a:lnTo>
                <a:lnTo>
                  <a:pt x="6326" y="5767923"/>
                </a:lnTo>
                <a:lnTo>
                  <a:pt x="10101" y="5814661"/>
                </a:lnTo>
                <a:lnTo>
                  <a:pt x="15062" y="5858508"/>
                </a:lnTo>
                <a:lnTo>
                  <a:pt x="21435" y="5900582"/>
                </a:lnTo>
                <a:lnTo>
                  <a:pt x="29400" y="5941424"/>
                </a:lnTo>
                <a:lnTo>
                  <a:pt x="39136" y="5981575"/>
                </a:lnTo>
                <a:lnTo>
                  <a:pt x="50817" y="6021575"/>
                </a:lnTo>
                <a:lnTo>
                  <a:pt x="70062" y="6068505"/>
                </a:lnTo>
                <a:lnTo>
                  <a:pt x="92828" y="6113419"/>
                </a:lnTo>
                <a:lnTo>
                  <a:pt x="118949" y="6156151"/>
                </a:lnTo>
                <a:lnTo>
                  <a:pt x="148257" y="6196533"/>
                </a:lnTo>
                <a:lnTo>
                  <a:pt x="180584" y="6234397"/>
                </a:lnTo>
                <a:lnTo>
                  <a:pt x="215764" y="6269576"/>
                </a:lnTo>
                <a:lnTo>
                  <a:pt x="253628" y="6301904"/>
                </a:lnTo>
                <a:lnTo>
                  <a:pt x="294010" y="6331211"/>
                </a:lnTo>
                <a:lnTo>
                  <a:pt x="336741" y="6357332"/>
                </a:lnTo>
                <a:lnTo>
                  <a:pt x="381656" y="6380099"/>
                </a:lnTo>
                <a:lnTo>
                  <a:pt x="428585" y="6399344"/>
                </a:lnTo>
                <a:lnTo>
                  <a:pt x="468588" y="6411026"/>
                </a:lnTo>
                <a:lnTo>
                  <a:pt x="508741" y="6420765"/>
                </a:lnTo>
                <a:lnTo>
                  <a:pt x="549583" y="6428740"/>
                </a:lnTo>
                <a:lnTo>
                  <a:pt x="591657" y="6435125"/>
                </a:lnTo>
                <a:lnTo>
                  <a:pt x="635504" y="6440098"/>
                </a:lnTo>
                <a:lnTo>
                  <a:pt x="681664" y="6443835"/>
                </a:lnTo>
                <a:lnTo>
                  <a:pt x="730679" y="6446512"/>
                </a:lnTo>
                <a:lnTo>
                  <a:pt x="783089" y="6448307"/>
                </a:lnTo>
                <a:lnTo>
                  <a:pt x="839436" y="6449396"/>
                </a:lnTo>
                <a:lnTo>
                  <a:pt x="900261" y="6449955"/>
                </a:lnTo>
                <a:lnTo>
                  <a:pt x="966105" y="6450161"/>
                </a:lnTo>
                <a:lnTo>
                  <a:pt x="1037509" y="6450191"/>
                </a:lnTo>
                <a:lnTo>
                  <a:pt x="4691209" y="6450191"/>
                </a:lnTo>
                <a:lnTo>
                  <a:pt x="4891947" y="6449396"/>
                </a:lnTo>
                <a:lnTo>
                  <a:pt x="4948874" y="6448307"/>
                </a:lnTo>
                <a:lnTo>
                  <a:pt x="5001737" y="6446512"/>
                </a:lnTo>
                <a:lnTo>
                  <a:pt x="5051091" y="6443835"/>
                </a:lnTo>
                <a:lnTo>
                  <a:pt x="5097495" y="6440098"/>
                </a:lnTo>
                <a:lnTo>
                  <a:pt x="5141506" y="6435125"/>
                </a:lnTo>
                <a:lnTo>
                  <a:pt x="5183679" y="6428740"/>
                </a:lnTo>
                <a:lnTo>
                  <a:pt x="5224574" y="6420765"/>
                </a:lnTo>
                <a:lnTo>
                  <a:pt x="5264745" y="6411026"/>
                </a:lnTo>
                <a:lnTo>
                  <a:pt x="5304751" y="6399344"/>
                </a:lnTo>
                <a:lnTo>
                  <a:pt x="5351681" y="6380099"/>
                </a:lnTo>
                <a:lnTo>
                  <a:pt x="5396595" y="6357332"/>
                </a:lnTo>
                <a:lnTo>
                  <a:pt x="5439326" y="6331211"/>
                </a:lnTo>
                <a:lnTo>
                  <a:pt x="5479708" y="6301904"/>
                </a:lnTo>
                <a:lnTo>
                  <a:pt x="5517572" y="6269576"/>
                </a:lnTo>
                <a:lnTo>
                  <a:pt x="5552750" y="6234397"/>
                </a:lnTo>
                <a:lnTo>
                  <a:pt x="5585077" y="6196533"/>
                </a:lnTo>
                <a:lnTo>
                  <a:pt x="5614383" y="6156151"/>
                </a:lnTo>
                <a:lnTo>
                  <a:pt x="5640502" y="6113419"/>
                </a:lnTo>
                <a:lnTo>
                  <a:pt x="5663267" y="6068505"/>
                </a:lnTo>
                <a:lnTo>
                  <a:pt x="5682509" y="6021575"/>
                </a:lnTo>
                <a:lnTo>
                  <a:pt x="5694192" y="5981572"/>
                </a:lnTo>
                <a:lnTo>
                  <a:pt x="5703935" y="5941402"/>
                </a:lnTo>
                <a:lnTo>
                  <a:pt x="5711916" y="5900510"/>
                </a:lnTo>
                <a:lnTo>
                  <a:pt x="5718309" y="5858337"/>
                </a:lnTo>
                <a:lnTo>
                  <a:pt x="5723290" y="5814327"/>
                </a:lnTo>
                <a:lnTo>
                  <a:pt x="5727000" y="5768501"/>
                </a:lnTo>
                <a:lnTo>
                  <a:pt x="5729678" y="5719485"/>
                </a:lnTo>
                <a:lnTo>
                  <a:pt x="5731473" y="5667074"/>
                </a:lnTo>
                <a:lnTo>
                  <a:pt x="5732561" y="5610726"/>
                </a:lnTo>
                <a:lnTo>
                  <a:pt x="5733120" y="5549900"/>
                </a:lnTo>
                <a:lnTo>
                  <a:pt x="5733326" y="5484056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7" y="381675"/>
                </a:lnTo>
                <a:lnTo>
                  <a:pt x="5640502" y="336760"/>
                </a:lnTo>
                <a:lnTo>
                  <a:pt x="5614383" y="294029"/>
                </a:lnTo>
                <a:lnTo>
                  <a:pt x="5585077" y="253647"/>
                </a:lnTo>
                <a:lnTo>
                  <a:pt x="5552750" y="215784"/>
                </a:lnTo>
                <a:lnTo>
                  <a:pt x="5517572" y="180605"/>
                </a:lnTo>
                <a:lnTo>
                  <a:pt x="5479708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804097" y="723799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  <a:path w="1047115" h="867409">
                <a:moveTo>
                  <a:pt x="804097" y="723799"/>
                </a:move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04097" y="723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426767" y="6846075"/>
            <a:ext cx="1047115" cy="867410"/>
          </a:xfrm>
          <a:custGeom>
            <a:avLst/>
            <a:gdLst/>
            <a:ahLst/>
            <a:cxnLst/>
            <a:rect l="l" t="t" r="r" b="b"/>
            <a:pathLst>
              <a:path w="1047115" h="867409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3465" y="437937"/>
                </a:lnTo>
                <a:lnTo>
                  <a:pt x="13599" y="481700"/>
                </a:lnTo>
                <a:lnTo>
                  <a:pt x="30008" y="523662"/>
                </a:lnTo>
                <a:lnTo>
                  <a:pt x="52298" y="563541"/>
                </a:lnTo>
                <a:lnTo>
                  <a:pt x="80075" y="601053"/>
                </a:lnTo>
                <a:lnTo>
                  <a:pt x="112947" y="635915"/>
                </a:lnTo>
                <a:lnTo>
                  <a:pt x="150518" y="667843"/>
                </a:lnTo>
                <a:lnTo>
                  <a:pt x="5235" y="867125"/>
                </a:lnTo>
                <a:lnTo>
                  <a:pt x="244107" y="723799"/>
                </a:lnTo>
                <a:lnTo>
                  <a:pt x="285767" y="741725"/>
                </a:lnTo>
                <a:lnTo>
                  <a:pt x="329654" y="756860"/>
                </a:lnTo>
                <a:lnTo>
                  <a:pt x="375572" y="768996"/>
                </a:lnTo>
                <a:lnTo>
                  <a:pt x="423324" y="777923"/>
                </a:lnTo>
                <a:lnTo>
                  <a:pt x="472713" y="783433"/>
                </a:lnTo>
                <a:lnTo>
                  <a:pt x="523544" y="785316"/>
                </a:lnTo>
                <a:lnTo>
                  <a:pt x="577073" y="783289"/>
                </a:lnTo>
                <a:lnTo>
                  <a:pt x="629055" y="777339"/>
                </a:lnTo>
                <a:lnTo>
                  <a:pt x="679229" y="767663"/>
                </a:lnTo>
                <a:lnTo>
                  <a:pt x="727330" y="754459"/>
                </a:lnTo>
                <a:lnTo>
                  <a:pt x="773095" y="737925"/>
                </a:lnTo>
                <a:lnTo>
                  <a:pt x="816261" y="718257"/>
                </a:lnTo>
                <a:lnTo>
                  <a:pt x="856566" y="695653"/>
                </a:lnTo>
                <a:lnTo>
                  <a:pt x="893745" y="670310"/>
                </a:lnTo>
                <a:lnTo>
                  <a:pt x="927535" y="642426"/>
                </a:lnTo>
                <a:lnTo>
                  <a:pt x="957674" y="612198"/>
                </a:lnTo>
                <a:lnTo>
                  <a:pt x="983899" y="579823"/>
                </a:lnTo>
                <a:lnTo>
                  <a:pt x="1005945" y="545499"/>
                </a:lnTo>
                <a:lnTo>
                  <a:pt x="1023550" y="509423"/>
                </a:lnTo>
                <a:lnTo>
                  <a:pt x="1036451" y="471793"/>
                </a:lnTo>
                <a:lnTo>
                  <a:pt x="1044385" y="432805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988560" y="705475"/>
                </a:moveTo>
                <a:lnTo>
                  <a:pt x="837346" y="705475"/>
                </a:lnTo>
                <a:lnTo>
                  <a:pt x="1103369" y="836037"/>
                </a:lnTo>
                <a:lnTo>
                  <a:pt x="988560" y="705475"/>
                </a:lnTo>
                <a:close/>
              </a:path>
              <a:path w="1103630" h="836295">
                <a:moveTo>
                  <a:pt x="523544" y="0"/>
                </a:moveTo>
                <a:lnTo>
                  <a:pt x="470015" y="2027"/>
                </a:lnTo>
                <a:lnTo>
                  <a:pt x="418032" y="7977"/>
                </a:lnTo>
                <a:lnTo>
                  <a:pt x="367859" y="17652"/>
                </a:lnTo>
                <a:lnTo>
                  <a:pt x="319758" y="30856"/>
                </a:lnTo>
                <a:lnTo>
                  <a:pt x="273993" y="47391"/>
                </a:lnTo>
                <a:lnTo>
                  <a:pt x="230826" y="67058"/>
                </a:lnTo>
                <a:lnTo>
                  <a:pt x="190522" y="89662"/>
                </a:lnTo>
                <a:lnTo>
                  <a:pt x="153343" y="115005"/>
                </a:lnTo>
                <a:lnTo>
                  <a:pt x="119552" y="142889"/>
                </a:lnTo>
                <a:lnTo>
                  <a:pt x="89413" y="173117"/>
                </a:lnTo>
                <a:lnTo>
                  <a:pt x="63189" y="205492"/>
                </a:lnTo>
                <a:lnTo>
                  <a:pt x="41143" y="239816"/>
                </a:lnTo>
                <a:lnTo>
                  <a:pt x="23537" y="275892"/>
                </a:lnTo>
                <a:lnTo>
                  <a:pt x="10636" y="313522"/>
                </a:lnTo>
                <a:lnTo>
                  <a:pt x="2703" y="352510"/>
                </a:lnTo>
                <a:lnTo>
                  <a:pt x="0" y="392658"/>
                </a:lnTo>
                <a:lnTo>
                  <a:pt x="2703" y="432805"/>
                </a:lnTo>
                <a:lnTo>
                  <a:pt x="10636" y="471793"/>
                </a:lnTo>
                <a:lnTo>
                  <a:pt x="23537" y="509423"/>
                </a:lnTo>
                <a:lnTo>
                  <a:pt x="41143" y="545499"/>
                </a:lnTo>
                <a:lnTo>
                  <a:pt x="63189" y="579823"/>
                </a:lnTo>
                <a:lnTo>
                  <a:pt x="89413" y="612198"/>
                </a:lnTo>
                <a:lnTo>
                  <a:pt x="119552" y="642426"/>
                </a:lnTo>
                <a:lnTo>
                  <a:pt x="153343" y="670310"/>
                </a:lnTo>
                <a:lnTo>
                  <a:pt x="190522" y="695653"/>
                </a:lnTo>
                <a:lnTo>
                  <a:pt x="230826" y="718257"/>
                </a:lnTo>
                <a:lnTo>
                  <a:pt x="273993" y="737925"/>
                </a:lnTo>
                <a:lnTo>
                  <a:pt x="319758" y="754459"/>
                </a:lnTo>
                <a:lnTo>
                  <a:pt x="367859" y="767663"/>
                </a:lnTo>
                <a:lnTo>
                  <a:pt x="418032" y="777339"/>
                </a:lnTo>
                <a:lnTo>
                  <a:pt x="470015" y="783289"/>
                </a:lnTo>
                <a:lnTo>
                  <a:pt x="523544" y="785316"/>
                </a:lnTo>
                <a:lnTo>
                  <a:pt x="573540" y="783493"/>
                </a:lnTo>
                <a:lnTo>
                  <a:pt x="622111" y="778155"/>
                </a:lnTo>
                <a:lnTo>
                  <a:pt x="669077" y="769493"/>
                </a:lnTo>
                <a:lnTo>
                  <a:pt x="714261" y="757701"/>
                </a:lnTo>
                <a:lnTo>
                  <a:pt x="757485" y="742972"/>
                </a:lnTo>
                <a:lnTo>
                  <a:pt x="798573" y="725499"/>
                </a:lnTo>
                <a:lnTo>
                  <a:pt x="837346" y="705475"/>
                </a:lnTo>
                <a:lnTo>
                  <a:pt x="988560" y="705475"/>
                </a:lnTo>
                <a:lnTo>
                  <a:pt x="929291" y="638074"/>
                </a:lnTo>
                <a:lnTo>
                  <a:pt x="963205" y="602979"/>
                </a:lnTo>
                <a:lnTo>
                  <a:pt x="992072" y="565243"/>
                </a:lnTo>
                <a:lnTo>
                  <a:pt x="1015393" y="525104"/>
                </a:lnTo>
                <a:lnTo>
                  <a:pt x="1032668" y="482801"/>
                </a:lnTo>
                <a:lnTo>
                  <a:pt x="1043400" y="438573"/>
                </a:lnTo>
                <a:lnTo>
                  <a:pt x="1047088" y="392658"/>
                </a:lnTo>
                <a:lnTo>
                  <a:pt x="1044385" y="352510"/>
                </a:lnTo>
                <a:lnTo>
                  <a:pt x="1036451" y="313522"/>
                </a:lnTo>
                <a:lnTo>
                  <a:pt x="1023550" y="275892"/>
                </a:lnTo>
                <a:lnTo>
                  <a:pt x="1005945" y="239816"/>
                </a:lnTo>
                <a:lnTo>
                  <a:pt x="983899" y="205492"/>
                </a:lnTo>
                <a:lnTo>
                  <a:pt x="957674" y="173117"/>
                </a:lnTo>
                <a:lnTo>
                  <a:pt x="927535" y="142889"/>
                </a:lnTo>
                <a:lnTo>
                  <a:pt x="893745" y="115005"/>
                </a:lnTo>
                <a:lnTo>
                  <a:pt x="856566" y="89662"/>
                </a:lnTo>
                <a:lnTo>
                  <a:pt x="816261" y="67058"/>
                </a:lnTo>
                <a:lnTo>
                  <a:pt x="773095" y="47391"/>
                </a:lnTo>
                <a:lnTo>
                  <a:pt x="727330" y="30856"/>
                </a:lnTo>
                <a:lnTo>
                  <a:pt x="679229" y="17652"/>
                </a:lnTo>
                <a:lnTo>
                  <a:pt x="629055" y="7977"/>
                </a:lnTo>
                <a:lnTo>
                  <a:pt x="577073" y="2027"/>
                </a:lnTo>
                <a:lnTo>
                  <a:pt x="5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352158" y="6876740"/>
            <a:ext cx="1103630" cy="836294"/>
          </a:xfrm>
          <a:custGeom>
            <a:avLst/>
            <a:gdLst/>
            <a:ahLst/>
            <a:cxnLst/>
            <a:rect l="l" t="t" r="r" b="b"/>
            <a:pathLst>
              <a:path w="1103630" h="836295">
                <a:moveTo>
                  <a:pt x="523544" y="0"/>
                </a:moveTo>
                <a:lnTo>
                  <a:pt x="577073" y="2027"/>
                </a:lnTo>
                <a:lnTo>
                  <a:pt x="629055" y="7977"/>
                </a:lnTo>
                <a:lnTo>
                  <a:pt x="679229" y="17652"/>
                </a:lnTo>
                <a:lnTo>
                  <a:pt x="727330" y="30856"/>
                </a:lnTo>
                <a:lnTo>
                  <a:pt x="773095" y="47391"/>
                </a:lnTo>
                <a:lnTo>
                  <a:pt x="816261" y="67058"/>
                </a:lnTo>
                <a:lnTo>
                  <a:pt x="856566" y="89662"/>
                </a:lnTo>
                <a:lnTo>
                  <a:pt x="893745" y="115005"/>
                </a:lnTo>
                <a:lnTo>
                  <a:pt x="927535" y="142889"/>
                </a:lnTo>
                <a:lnTo>
                  <a:pt x="957674" y="173117"/>
                </a:lnTo>
                <a:lnTo>
                  <a:pt x="983899" y="205492"/>
                </a:lnTo>
                <a:lnTo>
                  <a:pt x="1005945" y="239816"/>
                </a:lnTo>
                <a:lnTo>
                  <a:pt x="1023550" y="275892"/>
                </a:lnTo>
                <a:lnTo>
                  <a:pt x="1036451" y="313522"/>
                </a:lnTo>
                <a:lnTo>
                  <a:pt x="1044385" y="352510"/>
                </a:lnTo>
                <a:lnTo>
                  <a:pt x="1047088" y="392658"/>
                </a:lnTo>
                <a:lnTo>
                  <a:pt x="1043400" y="438573"/>
                </a:lnTo>
                <a:lnTo>
                  <a:pt x="1032668" y="482801"/>
                </a:lnTo>
                <a:lnTo>
                  <a:pt x="1015393" y="525104"/>
                </a:lnTo>
                <a:lnTo>
                  <a:pt x="992072" y="565243"/>
                </a:lnTo>
                <a:lnTo>
                  <a:pt x="963205" y="602979"/>
                </a:lnTo>
                <a:lnTo>
                  <a:pt x="929291" y="638074"/>
                </a:lnTo>
                <a:lnTo>
                  <a:pt x="1103369" y="836037"/>
                </a:lnTo>
                <a:lnTo>
                  <a:pt x="837346" y="705475"/>
                </a:lnTo>
                <a:lnTo>
                  <a:pt x="798574" y="725499"/>
                </a:lnTo>
                <a:lnTo>
                  <a:pt x="757487" y="742972"/>
                </a:lnTo>
                <a:lnTo>
                  <a:pt x="714264" y="757701"/>
                </a:lnTo>
                <a:lnTo>
                  <a:pt x="669081" y="769493"/>
                </a:lnTo>
                <a:lnTo>
                  <a:pt x="622115" y="778155"/>
                </a:lnTo>
                <a:lnTo>
                  <a:pt x="573544" y="783493"/>
                </a:lnTo>
                <a:lnTo>
                  <a:pt x="523544" y="785316"/>
                </a:lnTo>
                <a:lnTo>
                  <a:pt x="470015" y="783289"/>
                </a:lnTo>
                <a:lnTo>
                  <a:pt x="418032" y="777339"/>
                </a:lnTo>
                <a:lnTo>
                  <a:pt x="367859" y="767663"/>
                </a:lnTo>
                <a:lnTo>
                  <a:pt x="319758" y="754459"/>
                </a:lnTo>
                <a:lnTo>
                  <a:pt x="273993" y="737925"/>
                </a:lnTo>
                <a:lnTo>
                  <a:pt x="230826" y="718257"/>
                </a:lnTo>
                <a:lnTo>
                  <a:pt x="190522" y="695653"/>
                </a:lnTo>
                <a:lnTo>
                  <a:pt x="153343" y="670310"/>
                </a:lnTo>
                <a:lnTo>
                  <a:pt x="119552" y="642426"/>
                </a:lnTo>
                <a:lnTo>
                  <a:pt x="89413" y="612198"/>
                </a:lnTo>
                <a:lnTo>
                  <a:pt x="63189" y="579823"/>
                </a:lnTo>
                <a:lnTo>
                  <a:pt x="41143" y="545499"/>
                </a:lnTo>
                <a:lnTo>
                  <a:pt x="23537" y="509423"/>
                </a:lnTo>
                <a:lnTo>
                  <a:pt x="10636" y="471793"/>
                </a:lnTo>
                <a:lnTo>
                  <a:pt x="2703" y="432805"/>
                </a:lnTo>
                <a:lnTo>
                  <a:pt x="0" y="392658"/>
                </a:lnTo>
                <a:lnTo>
                  <a:pt x="2703" y="352510"/>
                </a:lnTo>
                <a:lnTo>
                  <a:pt x="10636" y="313522"/>
                </a:lnTo>
                <a:lnTo>
                  <a:pt x="23537" y="275892"/>
                </a:lnTo>
                <a:lnTo>
                  <a:pt x="41143" y="239816"/>
                </a:lnTo>
                <a:lnTo>
                  <a:pt x="63189" y="205492"/>
                </a:lnTo>
                <a:lnTo>
                  <a:pt x="89413" y="173117"/>
                </a:lnTo>
                <a:lnTo>
                  <a:pt x="119552" y="142889"/>
                </a:lnTo>
                <a:lnTo>
                  <a:pt x="153343" y="115005"/>
                </a:lnTo>
                <a:lnTo>
                  <a:pt x="190522" y="89662"/>
                </a:lnTo>
                <a:lnTo>
                  <a:pt x="230826" y="67058"/>
                </a:lnTo>
                <a:lnTo>
                  <a:pt x="273993" y="47391"/>
                </a:lnTo>
                <a:lnTo>
                  <a:pt x="319758" y="30856"/>
                </a:lnTo>
                <a:lnTo>
                  <a:pt x="367859" y="17652"/>
                </a:lnTo>
                <a:lnTo>
                  <a:pt x="418032" y="7977"/>
                </a:lnTo>
                <a:lnTo>
                  <a:pt x="470015" y="2027"/>
                </a:lnTo>
                <a:lnTo>
                  <a:pt x="52354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13699" y="6973609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926217" y="6973609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300999" y="5725345"/>
            <a:ext cx="3989704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-39586" sz="18525" spc="13005">
                <a:latin typeface="Calibri"/>
                <a:cs typeface="Calibri"/>
              </a:rPr>
              <a:t>!</a:t>
            </a:r>
            <a:r>
              <a:rPr dirty="0" baseline="-39586" sz="18525" spc="12600">
                <a:latin typeface="Calibri"/>
                <a:cs typeface="Calibri"/>
              </a:rPr>
              <a:t>"</a:t>
            </a:r>
            <a:r>
              <a:rPr dirty="0" sz="1300" spc="-25" b="1">
                <a:latin typeface="Arial"/>
                <a:cs typeface="Arial"/>
              </a:rPr>
              <a:t>πελά</a:t>
            </a:r>
            <a:r>
              <a:rPr dirty="0" sz="1300" spc="110" b="1">
                <a:latin typeface="Arial"/>
                <a:cs typeface="Arial"/>
              </a:rPr>
              <a:t>τ</a:t>
            </a:r>
            <a:r>
              <a:rPr dirty="0" sz="1300" spc="-50" b="1">
                <a:latin typeface="Arial"/>
                <a:cs typeface="Arial"/>
              </a:rPr>
              <a:t>η</a:t>
            </a:r>
            <a:r>
              <a:rPr dirty="0" sz="1300" b="1">
                <a:latin typeface="Arial"/>
                <a:cs typeface="Arial"/>
              </a:rPr>
              <a:t>ς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97352" y="5634740"/>
            <a:ext cx="4097020" cy="7620"/>
          </a:xfrm>
          <a:custGeom>
            <a:avLst/>
            <a:gdLst/>
            <a:ahLst/>
            <a:cxnLst/>
            <a:rect l="l" t="t" r="r" b="b"/>
            <a:pathLst>
              <a:path w="4097020" h="7620">
                <a:moveTo>
                  <a:pt x="-26177" y="3664"/>
                </a:moveTo>
                <a:lnTo>
                  <a:pt x="4123005" y="3664"/>
                </a:lnTo>
              </a:path>
            </a:pathLst>
          </a:custGeom>
          <a:ln w="5968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09920" y="553521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417" y="0"/>
                </a:moveTo>
                <a:lnTo>
                  <a:pt x="0" y="107179"/>
                </a:lnTo>
                <a:lnTo>
                  <a:pt x="213805" y="213606"/>
                </a:lnTo>
                <a:lnTo>
                  <a:pt x="213417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40693" y="4858490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90" h="1570989">
                <a:moveTo>
                  <a:pt x="785316" y="0"/>
                </a:moveTo>
                <a:lnTo>
                  <a:pt x="0" y="785316"/>
                </a:lnTo>
                <a:lnTo>
                  <a:pt x="785316" y="1570632"/>
                </a:lnTo>
                <a:lnTo>
                  <a:pt x="1570632" y="785316"/>
                </a:lnTo>
                <a:lnTo>
                  <a:pt x="78531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908555" y="5411218"/>
            <a:ext cx="42672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830">
                <a:latin typeface="Arial"/>
                <a:cs typeface="Arial"/>
              </a:rPr>
              <a:t>OHS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192768" y="4848019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90" h="1570989">
                <a:moveTo>
                  <a:pt x="785316" y="0"/>
                </a:moveTo>
                <a:lnTo>
                  <a:pt x="0" y="785316"/>
                </a:lnTo>
                <a:lnTo>
                  <a:pt x="785316" y="1570632"/>
                </a:lnTo>
                <a:lnTo>
                  <a:pt x="1570632" y="785316"/>
                </a:lnTo>
                <a:lnTo>
                  <a:pt x="785316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2772251" y="5400747"/>
            <a:ext cx="40513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695">
                <a:solidFill>
                  <a:srgbClr val="FFFFFF"/>
                </a:solidFill>
                <a:latin typeface="Arial"/>
                <a:cs typeface="Arial"/>
              </a:rPr>
              <a:t>ACL</a:t>
            </a:r>
            <a:endParaRPr sz="2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36251" y="5044737"/>
            <a:ext cx="28359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5" b="1">
                <a:latin typeface="Arial"/>
                <a:cs typeface="Arial"/>
              </a:rPr>
              <a:t>RESTful</a:t>
            </a:r>
            <a:r>
              <a:rPr dirty="0" sz="2450" spc="-135" b="1">
                <a:latin typeface="Arial"/>
                <a:cs typeface="Arial"/>
              </a:rPr>
              <a:t> </a:t>
            </a:r>
            <a:r>
              <a:rPr dirty="0" sz="2450" spc="-80" b="1">
                <a:latin typeface="Arial"/>
                <a:cs typeface="Arial"/>
              </a:rPr>
              <a:t>COMMAND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316466" y="4364025"/>
            <a:ext cx="1127125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46685">
              <a:lnSpc>
                <a:spcPct val="109400"/>
              </a:lnSpc>
              <a:spcBef>
                <a:spcPts val="95"/>
              </a:spcBef>
            </a:pPr>
            <a:r>
              <a:rPr dirty="0" sz="2450" spc="-65" b="1">
                <a:solidFill>
                  <a:srgbClr val="FFFFFF"/>
                </a:solidFill>
                <a:latin typeface="Arial"/>
                <a:cs typeface="Arial"/>
              </a:rPr>
              <a:t>Client  </a:t>
            </a:r>
            <a:r>
              <a:rPr dirty="0" sz="2450" spc="-85" b="1">
                <a:solidFill>
                  <a:srgbClr val="FFFFFF"/>
                </a:solidFill>
                <a:latin typeface="Arial"/>
                <a:cs typeface="Arial"/>
              </a:rPr>
              <a:t>Conte</a:t>
            </a:r>
            <a:r>
              <a:rPr dirty="0" sz="2450" spc="-9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450" spc="4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93783" y="4364025"/>
            <a:ext cx="1127125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0955">
              <a:lnSpc>
                <a:spcPct val="109400"/>
              </a:lnSpc>
              <a:spcBef>
                <a:spcPts val="95"/>
              </a:spcBef>
            </a:pPr>
            <a:r>
              <a:rPr dirty="0" sz="2450" spc="-65" b="1">
                <a:solidFill>
                  <a:srgbClr val="FFFFFF"/>
                </a:solidFill>
                <a:latin typeface="Arial"/>
                <a:cs typeface="Arial"/>
              </a:rPr>
              <a:t>Service  </a:t>
            </a:r>
            <a:r>
              <a:rPr dirty="0" sz="2450" spc="-85" b="1">
                <a:solidFill>
                  <a:srgbClr val="FFFFFF"/>
                </a:solidFill>
                <a:latin typeface="Arial"/>
                <a:cs typeface="Arial"/>
              </a:rPr>
              <a:t>Conte</a:t>
            </a:r>
            <a:r>
              <a:rPr dirty="0" sz="2450" spc="-9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450" spc="4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55106" y="9172495"/>
            <a:ext cx="1608455" cy="1047115"/>
          </a:xfrm>
          <a:custGeom>
            <a:avLst/>
            <a:gdLst/>
            <a:ahLst/>
            <a:cxnLst/>
            <a:rect l="l" t="t" r="r" b="b"/>
            <a:pathLst>
              <a:path w="1608454" h="1047115">
                <a:moveTo>
                  <a:pt x="1368324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199" y="4965"/>
                </a:lnTo>
                <a:lnTo>
                  <a:pt x="70461" y="25951"/>
                </a:lnTo>
                <a:lnTo>
                  <a:pt x="25951" y="70461"/>
                </a:lnTo>
                <a:lnTo>
                  <a:pt x="4963" y="127199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9" y="919905"/>
                </a:lnTo>
                <a:lnTo>
                  <a:pt x="25951" y="976626"/>
                </a:lnTo>
                <a:lnTo>
                  <a:pt x="70461" y="1021137"/>
                </a:lnTo>
                <a:lnTo>
                  <a:pt x="127182" y="1042123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1367256" y="1047088"/>
                </a:lnTo>
                <a:lnTo>
                  <a:pt x="1413711" y="1046904"/>
                </a:lnTo>
                <a:lnTo>
                  <a:pt x="1481222" y="1042123"/>
                </a:lnTo>
                <a:lnTo>
                  <a:pt x="1537960" y="1021137"/>
                </a:lnTo>
                <a:lnTo>
                  <a:pt x="1582475" y="976626"/>
                </a:lnTo>
                <a:lnTo>
                  <a:pt x="1603463" y="919889"/>
                </a:lnTo>
                <a:lnTo>
                  <a:pt x="1608238" y="852828"/>
                </a:lnTo>
                <a:lnTo>
                  <a:pt x="1608422" y="806991"/>
                </a:lnTo>
                <a:lnTo>
                  <a:pt x="1608418" y="240097"/>
                </a:lnTo>
                <a:lnTo>
                  <a:pt x="1608238" y="194711"/>
                </a:lnTo>
                <a:lnTo>
                  <a:pt x="1603457" y="127182"/>
                </a:lnTo>
                <a:lnTo>
                  <a:pt x="1582475" y="70461"/>
                </a:lnTo>
                <a:lnTo>
                  <a:pt x="1537960" y="25951"/>
                </a:lnTo>
                <a:lnTo>
                  <a:pt x="1481239" y="4965"/>
                </a:lnTo>
                <a:lnTo>
                  <a:pt x="1414161" y="183"/>
                </a:lnTo>
                <a:lnTo>
                  <a:pt x="136832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673051" y="9463451"/>
            <a:ext cx="11779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80">
                <a:latin typeface="Arial"/>
                <a:cs typeface="Arial"/>
              </a:rPr>
              <a:t>a</a:t>
            </a:r>
            <a:r>
              <a:rPr dirty="0" sz="2600" spc="-300">
                <a:latin typeface="Arial"/>
                <a:cs typeface="Arial"/>
              </a:rPr>
              <a:t>ggre</a:t>
            </a:r>
            <a:r>
              <a:rPr dirty="0" sz="2600" spc="-340">
                <a:latin typeface="Arial"/>
                <a:cs typeface="Arial"/>
              </a:rPr>
              <a:t>g</a:t>
            </a:r>
            <a:r>
              <a:rPr dirty="0" sz="2600" spc="-480">
                <a:latin typeface="Arial"/>
                <a:cs typeface="Arial"/>
              </a:rPr>
              <a:t>a</a:t>
            </a:r>
            <a:r>
              <a:rPr dirty="0" sz="2600" spc="-130">
                <a:latin typeface="Arial"/>
                <a:cs typeface="Arial"/>
              </a:rPr>
              <a:t>te</a:t>
            </a:r>
            <a:endParaRPr sz="2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283848" y="9172495"/>
            <a:ext cx="1608455" cy="1047115"/>
          </a:xfrm>
          <a:custGeom>
            <a:avLst/>
            <a:gdLst/>
            <a:ahLst/>
            <a:cxnLst/>
            <a:rect l="l" t="t" r="r" b="b"/>
            <a:pathLst>
              <a:path w="1608455" h="1047115">
                <a:moveTo>
                  <a:pt x="1368324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203" y="4965"/>
                </a:lnTo>
                <a:lnTo>
                  <a:pt x="70466" y="25951"/>
                </a:lnTo>
                <a:lnTo>
                  <a:pt x="25951" y="70461"/>
                </a:lnTo>
                <a:lnTo>
                  <a:pt x="4963" y="127199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9" y="919905"/>
                </a:lnTo>
                <a:lnTo>
                  <a:pt x="25951" y="976626"/>
                </a:lnTo>
                <a:lnTo>
                  <a:pt x="70466" y="1021137"/>
                </a:lnTo>
                <a:lnTo>
                  <a:pt x="127187" y="1042123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1367256" y="1047088"/>
                </a:lnTo>
                <a:lnTo>
                  <a:pt x="1413711" y="1046904"/>
                </a:lnTo>
                <a:lnTo>
                  <a:pt x="1481222" y="1042123"/>
                </a:lnTo>
                <a:lnTo>
                  <a:pt x="1537960" y="1021137"/>
                </a:lnTo>
                <a:lnTo>
                  <a:pt x="1582475" y="976626"/>
                </a:lnTo>
                <a:lnTo>
                  <a:pt x="1603463" y="919889"/>
                </a:lnTo>
                <a:lnTo>
                  <a:pt x="1608238" y="852828"/>
                </a:lnTo>
                <a:lnTo>
                  <a:pt x="1608422" y="806991"/>
                </a:lnTo>
                <a:lnTo>
                  <a:pt x="1608418" y="240097"/>
                </a:lnTo>
                <a:lnTo>
                  <a:pt x="1608238" y="194711"/>
                </a:lnTo>
                <a:lnTo>
                  <a:pt x="1603457" y="127182"/>
                </a:lnTo>
                <a:lnTo>
                  <a:pt x="1582475" y="70461"/>
                </a:lnTo>
                <a:lnTo>
                  <a:pt x="1537960" y="25951"/>
                </a:lnTo>
                <a:lnTo>
                  <a:pt x="1481239" y="4965"/>
                </a:lnTo>
                <a:lnTo>
                  <a:pt x="1414161" y="183"/>
                </a:lnTo>
                <a:lnTo>
                  <a:pt x="136832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5494680" y="9463451"/>
            <a:ext cx="117792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80">
                <a:latin typeface="Arial"/>
                <a:cs typeface="Arial"/>
              </a:rPr>
              <a:t>a</a:t>
            </a:r>
            <a:r>
              <a:rPr dirty="0" sz="2600" spc="-300">
                <a:latin typeface="Arial"/>
                <a:cs typeface="Arial"/>
              </a:rPr>
              <a:t>ggre</a:t>
            </a:r>
            <a:r>
              <a:rPr dirty="0" sz="2600" spc="-340">
                <a:latin typeface="Arial"/>
                <a:cs typeface="Arial"/>
              </a:rPr>
              <a:t>g</a:t>
            </a:r>
            <a:r>
              <a:rPr dirty="0" sz="2600" spc="-480">
                <a:latin typeface="Arial"/>
                <a:cs typeface="Arial"/>
              </a:rPr>
              <a:t>a</a:t>
            </a:r>
            <a:r>
              <a:rPr dirty="0" sz="2600" spc="-130">
                <a:latin typeface="Arial"/>
                <a:cs typeface="Arial"/>
              </a:rPr>
              <a:t>te</a:t>
            </a:r>
            <a:endParaRPr sz="2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330168" y="9696039"/>
            <a:ext cx="7766684" cy="0"/>
          </a:xfrm>
          <a:custGeom>
            <a:avLst/>
            <a:gdLst/>
            <a:ahLst/>
            <a:cxnLst/>
            <a:rect l="l" t="t" r="r" b="b"/>
            <a:pathLst>
              <a:path w="7766684" h="0">
                <a:moveTo>
                  <a:pt x="0" y="0"/>
                </a:moveTo>
                <a:lnTo>
                  <a:pt x="7766250" y="0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063530" y="9696039"/>
            <a:ext cx="727710" cy="0"/>
          </a:xfrm>
          <a:custGeom>
            <a:avLst/>
            <a:gdLst/>
            <a:ahLst/>
            <a:cxnLst/>
            <a:rect l="l" t="t" r="r" b="b"/>
            <a:pathLst>
              <a:path w="727710" h="0">
                <a:moveTo>
                  <a:pt x="0" y="0"/>
                </a:moveTo>
                <a:lnTo>
                  <a:pt x="727417" y="0"/>
                </a:lnTo>
              </a:path>
            </a:pathLst>
          </a:custGeom>
          <a:ln w="52354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070242" y="9589237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299037" y="8929441"/>
            <a:ext cx="1506220" cy="1818005"/>
          </a:xfrm>
          <a:custGeom>
            <a:avLst/>
            <a:gdLst/>
            <a:ahLst/>
            <a:cxnLst/>
            <a:rect l="l" t="t" r="r" b="b"/>
            <a:pathLst>
              <a:path w="1506220" h="1818004">
                <a:moveTo>
                  <a:pt x="269541" y="342816"/>
                </a:moveTo>
                <a:lnTo>
                  <a:pt x="221085" y="347158"/>
                </a:lnTo>
                <a:lnTo>
                  <a:pt x="175480" y="359676"/>
                </a:lnTo>
                <a:lnTo>
                  <a:pt x="133489" y="379609"/>
                </a:lnTo>
                <a:lnTo>
                  <a:pt x="95870" y="406198"/>
                </a:lnTo>
                <a:lnTo>
                  <a:pt x="63385" y="438681"/>
                </a:lnTo>
                <a:lnTo>
                  <a:pt x="36795" y="476298"/>
                </a:lnTo>
                <a:lnTo>
                  <a:pt x="16860" y="518288"/>
                </a:lnTo>
                <a:lnTo>
                  <a:pt x="4341" y="563892"/>
                </a:lnTo>
                <a:lnTo>
                  <a:pt x="0" y="612347"/>
                </a:lnTo>
                <a:lnTo>
                  <a:pt x="0" y="1199994"/>
                </a:lnTo>
                <a:lnTo>
                  <a:pt x="539072" y="1199994"/>
                </a:lnTo>
                <a:lnTo>
                  <a:pt x="539072" y="612347"/>
                </a:lnTo>
                <a:lnTo>
                  <a:pt x="534730" y="563892"/>
                </a:lnTo>
                <a:lnTo>
                  <a:pt x="522213" y="518288"/>
                </a:lnTo>
                <a:lnTo>
                  <a:pt x="502279" y="476298"/>
                </a:lnTo>
                <a:lnTo>
                  <a:pt x="475691" y="438681"/>
                </a:lnTo>
                <a:lnTo>
                  <a:pt x="443208" y="406198"/>
                </a:lnTo>
                <a:lnTo>
                  <a:pt x="405591" y="379609"/>
                </a:lnTo>
                <a:lnTo>
                  <a:pt x="363600" y="359676"/>
                </a:lnTo>
                <a:lnTo>
                  <a:pt x="317997" y="347158"/>
                </a:lnTo>
                <a:lnTo>
                  <a:pt x="269541" y="342816"/>
                </a:lnTo>
                <a:close/>
              </a:path>
              <a:path w="1506220" h="1818004">
                <a:moveTo>
                  <a:pt x="654241" y="342816"/>
                </a:moveTo>
                <a:lnTo>
                  <a:pt x="413966" y="342816"/>
                </a:lnTo>
                <a:lnTo>
                  <a:pt x="453153" y="367895"/>
                </a:lnTo>
                <a:lnTo>
                  <a:pt x="487980" y="398460"/>
                </a:lnTo>
                <a:lnTo>
                  <a:pt x="517839" y="433905"/>
                </a:lnTo>
                <a:lnTo>
                  <a:pt x="542121" y="473624"/>
                </a:lnTo>
                <a:lnTo>
                  <a:pt x="560219" y="517008"/>
                </a:lnTo>
                <a:lnTo>
                  <a:pt x="571524" y="563452"/>
                </a:lnTo>
                <a:lnTo>
                  <a:pt x="575427" y="612347"/>
                </a:lnTo>
                <a:lnTo>
                  <a:pt x="575427" y="1199848"/>
                </a:lnTo>
                <a:lnTo>
                  <a:pt x="1506027" y="1199848"/>
                </a:lnTo>
                <a:lnTo>
                  <a:pt x="1506027" y="642462"/>
                </a:lnTo>
                <a:lnTo>
                  <a:pt x="654241" y="642462"/>
                </a:lnTo>
                <a:lnTo>
                  <a:pt x="654241" y="342816"/>
                </a:lnTo>
                <a:close/>
              </a:path>
              <a:path w="1506220" h="1818004">
                <a:moveTo>
                  <a:pt x="946924" y="0"/>
                </a:moveTo>
                <a:lnTo>
                  <a:pt x="689036" y="0"/>
                </a:lnTo>
                <a:lnTo>
                  <a:pt x="689036" y="642462"/>
                </a:lnTo>
                <a:lnTo>
                  <a:pt x="1506027" y="642462"/>
                </a:lnTo>
                <a:lnTo>
                  <a:pt x="1506027" y="612347"/>
                </a:lnTo>
                <a:lnTo>
                  <a:pt x="1501680" y="563892"/>
                </a:lnTo>
                <a:lnTo>
                  <a:pt x="1489149" y="518288"/>
                </a:lnTo>
                <a:lnTo>
                  <a:pt x="1469196" y="476298"/>
                </a:lnTo>
                <a:lnTo>
                  <a:pt x="1442585" y="438681"/>
                </a:lnTo>
                <a:lnTo>
                  <a:pt x="1410077" y="406198"/>
                </a:lnTo>
                <a:lnTo>
                  <a:pt x="1372437" y="379609"/>
                </a:lnTo>
                <a:lnTo>
                  <a:pt x="1330427" y="359676"/>
                </a:lnTo>
                <a:lnTo>
                  <a:pt x="1284810" y="347158"/>
                </a:lnTo>
                <a:lnTo>
                  <a:pt x="1236349" y="342816"/>
                </a:lnTo>
                <a:lnTo>
                  <a:pt x="809032" y="342816"/>
                </a:lnTo>
                <a:lnTo>
                  <a:pt x="809032" y="158906"/>
                </a:lnTo>
                <a:lnTo>
                  <a:pt x="946924" y="131357"/>
                </a:lnTo>
                <a:lnTo>
                  <a:pt x="946924" y="0"/>
                </a:lnTo>
                <a:close/>
              </a:path>
              <a:path w="1506220" h="1818004">
                <a:moveTo>
                  <a:pt x="761599" y="1236203"/>
                </a:moveTo>
                <a:lnTo>
                  <a:pt x="578411" y="1236203"/>
                </a:lnTo>
                <a:lnTo>
                  <a:pt x="578411" y="1817735"/>
                </a:lnTo>
                <a:lnTo>
                  <a:pt x="761599" y="1817735"/>
                </a:lnTo>
                <a:lnTo>
                  <a:pt x="761599" y="1236203"/>
                </a:lnTo>
                <a:close/>
              </a:path>
              <a:path w="1506220" h="1818004">
                <a:moveTo>
                  <a:pt x="986127" y="1236203"/>
                </a:moveTo>
                <a:lnTo>
                  <a:pt x="799661" y="1236203"/>
                </a:lnTo>
                <a:lnTo>
                  <a:pt x="799661" y="1817735"/>
                </a:lnTo>
                <a:lnTo>
                  <a:pt x="986127" y="1817735"/>
                </a:lnTo>
                <a:lnTo>
                  <a:pt x="986127" y="1236203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790948" y="9210981"/>
            <a:ext cx="1539240" cy="974090"/>
          </a:xfrm>
          <a:custGeom>
            <a:avLst/>
            <a:gdLst/>
            <a:ahLst/>
            <a:cxnLst/>
            <a:rect l="l" t="t" r="r" b="b"/>
            <a:pathLst>
              <a:path w="1539240" h="974090">
                <a:moveTo>
                  <a:pt x="0" y="0"/>
                </a:moveTo>
                <a:lnTo>
                  <a:pt x="1539220" y="0"/>
                </a:lnTo>
                <a:lnTo>
                  <a:pt x="1539220" y="973792"/>
                </a:lnTo>
                <a:lnTo>
                  <a:pt x="0" y="9737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735664" y="9179568"/>
            <a:ext cx="1639318" cy="1074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788021" y="9210981"/>
            <a:ext cx="1534795" cy="970280"/>
          </a:xfrm>
          <a:custGeom>
            <a:avLst/>
            <a:gdLst/>
            <a:ahLst/>
            <a:cxnLst/>
            <a:rect l="l" t="t" r="r" b="b"/>
            <a:pathLst>
              <a:path w="1534795" h="970279">
                <a:moveTo>
                  <a:pt x="0" y="7036"/>
                </a:moveTo>
                <a:lnTo>
                  <a:pt x="0" y="966431"/>
                </a:lnTo>
                <a:lnTo>
                  <a:pt x="3685" y="970117"/>
                </a:lnTo>
                <a:lnTo>
                  <a:pt x="1530927" y="970117"/>
                </a:lnTo>
                <a:lnTo>
                  <a:pt x="1534602" y="966431"/>
                </a:lnTo>
                <a:lnTo>
                  <a:pt x="1534602" y="596086"/>
                </a:lnTo>
                <a:lnTo>
                  <a:pt x="762605" y="596086"/>
                </a:lnTo>
                <a:lnTo>
                  <a:pt x="758029" y="594348"/>
                </a:lnTo>
                <a:lnTo>
                  <a:pt x="753935" y="591479"/>
                </a:lnTo>
                <a:lnTo>
                  <a:pt x="0" y="7036"/>
                </a:lnTo>
                <a:close/>
              </a:path>
              <a:path w="1534795" h="970279">
                <a:moveTo>
                  <a:pt x="1534602" y="7036"/>
                </a:moveTo>
                <a:lnTo>
                  <a:pt x="776091" y="594861"/>
                </a:lnTo>
                <a:lnTo>
                  <a:pt x="771610" y="596086"/>
                </a:lnTo>
                <a:lnTo>
                  <a:pt x="1534602" y="596086"/>
                </a:lnTo>
                <a:lnTo>
                  <a:pt x="1534602" y="7036"/>
                </a:lnTo>
                <a:close/>
              </a:path>
              <a:path w="1534795" h="970279">
                <a:moveTo>
                  <a:pt x="1481776" y="0"/>
                </a:moveTo>
                <a:lnTo>
                  <a:pt x="52825" y="0"/>
                </a:lnTo>
                <a:lnTo>
                  <a:pt x="767494" y="548506"/>
                </a:lnTo>
                <a:lnTo>
                  <a:pt x="14817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840524" y="9777577"/>
            <a:ext cx="5793740" cy="14814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365">
                <a:latin typeface="Arial"/>
                <a:cs typeface="Arial"/>
              </a:rPr>
              <a:t>domain</a:t>
            </a:r>
            <a:r>
              <a:rPr dirty="0" sz="2450" spc="-305">
                <a:latin typeface="Arial"/>
                <a:cs typeface="Arial"/>
              </a:rPr>
              <a:t> </a:t>
            </a:r>
            <a:r>
              <a:rPr dirty="0" sz="2450" spc="-250">
                <a:latin typeface="Arial"/>
                <a:cs typeface="Arial"/>
              </a:rPr>
              <a:t>event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imes New Roman"/>
              <a:cs typeface="Times New Roman"/>
            </a:endParaRPr>
          </a:p>
          <a:p>
            <a:pPr marL="2787015">
              <a:lnSpc>
                <a:spcPct val="100000"/>
              </a:lnSpc>
            </a:pPr>
            <a:r>
              <a:rPr dirty="0" sz="2450" spc="-55" b="1">
                <a:latin typeface="Arial"/>
                <a:cs typeface="Arial"/>
              </a:rPr>
              <a:t>Messaging</a:t>
            </a:r>
            <a:r>
              <a:rPr dirty="0" sz="2450" spc="-95" b="1">
                <a:latin typeface="Arial"/>
                <a:cs typeface="Arial"/>
              </a:rPr>
              <a:t> </a:t>
            </a:r>
            <a:r>
              <a:rPr dirty="0" sz="2450" spc="-85" b="1">
                <a:latin typeface="Arial"/>
                <a:cs typeface="Arial"/>
              </a:rPr>
              <a:t>Transport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35779" y="6641547"/>
            <a:ext cx="6792595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1245">
                <a:latin typeface="Arial"/>
                <a:cs typeface="Arial"/>
              </a:rPr>
              <a:t>thank</a:t>
            </a:r>
            <a:r>
              <a:rPr dirty="0" sz="15000" spc="-1930">
                <a:latin typeface="Arial"/>
                <a:cs typeface="Arial"/>
              </a:rPr>
              <a:t> </a:t>
            </a:r>
            <a:r>
              <a:rPr dirty="0" sz="15000" spc="-1970">
                <a:latin typeface="Arial"/>
                <a:cs typeface="Arial"/>
              </a:rPr>
              <a:t>you!</a:t>
            </a:r>
            <a:endParaRPr sz="1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2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0163" y="6641547"/>
            <a:ext cx="15288260" cy="2312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0" spc="-4715">
                <a:latin typeface="Arial"/>
                <a:cs typeface="Arial"/>
              </a:rPr>
              <a:t>DDD</a:t>
            </a:r>
            <a:r>
              <a:rPr dirty="0" sz="15000" spc="-1864">
                <a:latin typeface="Arial"/>
                <a:cs typeface="Arial"/>
              </a:rPr>
              <a:t> </a:t>
            </a:r>
            <a:r>
              <a:rPr dirty="0" sz="15000" spc="-2145">
                <a:latin typeface="Arial"/>
                <a:cs typeface="Arial"/>
              </a:rPr>
              <a:t>101:</a:t>
            </a:r>
            <a:r>
              <a:rPr dirty="0" sz="15000" spc="-1885">
                <a:latin typeface="Arial"/>
                <a:cs typeface="Arial"/>
              </a:rPr>
              <a:t> </a:t>
            </a:r>
            <a:r>
              <a:rPr dirty="0" sz="15000" spc="-3835">
                <a:latin typeface="Arial"/>
                <a:cs typeface="Arial"/>
              </a:rPr>
              <a:t>TACTICAL </a:t>
            </a:r>
            <a:r>
              <a:rPr dirty="0" sz="15000" spc="-1975">
                <a:latin typeface="Arial"/>
                <a:cs typeface="Arial"/>
              </a:rPr>
              <a:t>design</a:t>
            </a:r>
            <a:endParaRPr sz="1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4645" y="8826304"/>
            <a:ext cx="9653270" cy="20783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3050" spc="-80" b="1">
                <a:solidFill>
                  <a:srgbClr val="0220B4"/>
                </a:solidFill>
                <a:latin typeface="Arial"/>
                <a:cs typeface="Arial"/>
              </a:rPr>
              <a:t>Domain-Driven </a:t>
            </a:r>
            <a:r>
              <a:rPr dirty="0" sz="3050" spc="-110" b="1">
                <a:solidFill>
                  <a:srgbClr val="0220B4"/>
                </a:solidFill>
                <a:latin typeface="Arial"/>
                <a:cs typeface="Arial"/>
              </a:rPr>
              <a:t>Design 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and </a:t>
            </a:r>
            <a:r>
              <a:rPr dirty="0" sz="3050" spc="-90" b="1">
                <a:solidFill>
                  <a:srgbClr val="0220B4"/>
                </a:solidFill>
                <a:latin typeface="Arial"/>
                <a:cs typeface="Arial"/>
              </a:rPr>
              <a:t>Event-Driven</a:t>
            </a:r>
            <a:r>
              <a:rPr dirty="0" sz="3050" spc="-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65" b="1">
                <a:solidFill>
                  <a:srgbClr val="0220B4"/>
                </a:solidFill>
                <a:latin typeface="Arial"/>
                <a:cs typeface="Arial"/>
              </a:rPr>
              <a:t>Microservices</a:t>
            </a:r>
            <a:endParaRPr sz="3050">
              <a:latin typeface="Arial"/>
              <a:cs typeface="Arial"/>
            </a:endParaRPr>
          </a:p>
          <a:p>
            <a:pPr algn="r" marL="5624830" marR="5080" indent="243204">
              <a:lnSpc>
                <a:spcPct val="110400"/>
              </a:lnSpc>
            </a:pPr>
            <a:r>
              <a:rPr dirty="0" sz="3050" spc="55" b="1">
                <a:solidFill>
                  <a:srgbClr val="0220B4"/>
                </a:solidFill>
                <a:latin typeface="Arial"/>
                <a:cs typeface="Arial"/>
              </a:rPr>
              <a:t>Matt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0" b="1">
                <a:solidFill>
                  <a:srgbClr val="0220B4"/>
                </a:solidFill>
                <a:latin typeface="Arial"/>
                <a:cs typeface="Arial"/>
              </a:rPr>
              <a:t>Stine</a:t>
            </a:r>
            <a:r>
              <a:rPr dirty="0" sz="30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0220B4"/>
                </a:solidFill>
                <a:latin typeface="Arial"/>
                <a:cs typeface="Arial"/>
              </a:rPr>
              <a:t>(@mstine) </a:t>
            </a:r>
            <a:r>
              <a:rPr dirty="0" sz="3050" spc="-3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2"/>
              </a:rPr>
              <a:t>http://mattstine.com </a:t>
            </a:r>
            <a:r>
              <a:rPr dirty="0" sz="3050" spc="-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u="heavy" sz="3050" spc="-50" b="1">
                <a:solidFill>
                  <a:srgbClr val="0220B4"/>
                </a:solidFill>
                <a:uFill>
                  <a:solidFill>
                    <a:srgbClr val="0220B4"/>
                  </a:solidFill>
                </a:uFill>
                <a:latin typeface="Arial"/>
                <a:cs typeface="Arial"/>
                <a:hlinkClick r:id="rId3"/>
              </a:rPr>
              <a:t>matt.stine@gmail.com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25780" y="458489"/>
            <a:ext cx="28460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370"/>
              <a:t>a</a:t>
            </a:r>
            <a:r>
              <a:rPr dirty="0" spc="-1440"/>
              <a:t>gen</a:t>
            </a:r>
            <a:r>
              <a:rPr dirty="0" spc="-1450"/>
              <a:t>d</a:t>
            </a:r>
            <a:r>
              <a:rPr dirty="0" spc="-136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5355" y="2651126"/>
            <a:ext cx="6141720" cy="2912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92785" indent="-680085">
              <a:lnSpc>
                <a:spcPct val="100000"/>
              </a:lnSpc>
              <a:spcBef>
                <a:spcPts val="110"/>
              </a:spcBef>
              <a:buClr>
                <a:srgbClr val="0220B4"/>
              </a:buClr>
              <a:buFont typeface="Century Gothic"/>
              <a:buChar char="■"/>
              <a:tabLst>
                <a:tab pos="692785" algn="l"/>
                <a:tab pos="693420" algn="l"/>
              </a:tabLst>
            </a:pPr>
            <a:r>
              <a:rPr dirty="0" sz="3750" spc="-405">
                <a:latin typeface="Arial Black"/>
                <a:cs typeface="Arial Black"/>
              </a:rPr>
              <a:t>What </a:t>
            </a:r>
            <a:r>
              <a:rPr dirty="0" sz="3750" spc="-315">
                <a:latin typeface="Arial Black"/>
                <a:cs typeface="Arial Black"/>
              </a:rPr>
              <a:t>is </a:t>
            </a:r>
            <a:r>
              <a:rPr dirty="0" sz="3750" spc="-440">
                <a:latin typeface="Arial Black"/>
                <a:cs typeface="Arial Black"/>
              </a:rPr>
              <a:t>Tactical</a:t>
            </a:r>
            <a:r>
              <a:rPr dirty="0" sz="3750" spc="-270">
                <a:latin typeface="Arial Black"/>
                <a:cs typeface="Arial Black"/>
              </a:rPr>
              <a:t> </a:t>
            </a:r>
            <a:r>
              <a:rPr dirty="0" sz="3750" spc="-405">
                <a:latin typeface="Arial Black"/>
                <a:cs typeface="Arial Black"/>
              </a:rPr>
              <a:t>Design?</a:t>
            </a:r>
            <a:endParaRPr sz="37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220B4"/>
              </a:buClr>
              <a:buFont typeface="Century Gothic"/>
              <a:buChar char="■"/>
            </a:pPr>
            <a:endParaRPr sz="3950">
              <a:latin typeface="Times New Roman"/>
              <a:cs typeface="Times New Roman"/>
            </a:endParaRPr>
          </a:p>
          <a:p>
            <a:pPr marL="692785" indent="-680085">
              <a:lnSpc>
                <a:spcPct val="100000"/>
              </a:lnSpc>
              <a:buClr>
                <a:srgbClr val="0220B4"/>
              </a:buClr>
              <a:buFont typeface="Century Gothic"/>
              <a:buChar char="■"/>
              <a:tabLst>
                <a:tab pos="692785" algn="l"/>
                <a:tab pos="693420" algn="l"/>
              </a:tabLst>
            </a:pPr>
            <a:r>
              <a:rPr dirty="0" sz="3750" spc="-420">
                <a:latin typeface="Arial Black"/>
                <a:cs typeface="Arial Black"/>
              </a:rPr>
              <a:t>Aggregates</a:t>
            </a:r>
            <a:endParaRPr sz="37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220B4"/>
              </a:buClr>
              <a:buFont typeface="Century Gothic"/>
              <a:buChar char="■"/>
            </a:pPr>
            <a:endParaRPr sz="4000">
              <a:latin typeface="Times New Roman"/>
              <a:cs typeface="Times New Roman"/>
            </a:endParaRPr>
          </a:p>
          <a:p>
            <a:pPr marL="692785" indent="-680085">
              <a:lnSpc>
                <a:spcPct val="100000"/>
              </a:lnSpc>
              <a:buClr>
                <a:srgbClr val="0220B4"/>
              </a:buClr>
              <a:buFont typeface="Century Gothic"/>
              <a:buChar char="■"/>
              <a:tabLst>
                <a:tab pos="692785" algn="l"/>
                <a:tab pos="693420" algn="l"/>
              </a:tabLst>
            </a:pPr>
            <a:r>
              <a:rPr dirty="0" sz="3750" spc="-385">
                <a:latin typeface="Arial Black"/>
                <a:cs typeface="Arial Black"/>
              </a:rPr>
              <a:t>Entities </a:t>
            </a:r>
            <a:r>
              <a:rPr dirty="0" sz="3750" spc="-325">
                <a:latin typeface="Arial Black"/>
                <a:cs typeface="Arial Black"/>
              </a:rPr>
              <a:t>vs. </a:t>
            </a:r>
            <a:r>
              <a:rPr dirty="0" sz="3750" spc="-450">
                <a:latin typeface="Arial Black"/>
                <a:cs typeface="Arial Black"/>
              </a:rPr>
              <a:t>Value</a:t>
            </a:r>
            <a:r>
              <a:rPr dirty="0" sz="3750" spc="-295">
                <a:latin typeface="Arial Black"/>
                <a:cs typeface="Arial Black"/>
              </a:rPr>
              <a:t> </a:t>
            </a:r>
            <a:r>
              <a:rPr dirty="0" sz="3750" spc="-420">
                <a:latin typeface="Arial Black"/>
                <a:cs typeface="Arial Black"/>
              </a:rPr>
              <a:t>Objects</a:t>
            </a:r>
            <a:endParaRPr sz="37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355" y="6116621"/>
            <a:ext cx="284480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229">
                <a:solidFill>
                  <a:srgbClr val="0220B4"/>
                </a:solidFill>
                <a:latin typeface="Century Gothic"/>
                <a:cs typeface="Century Gothic"/>
              </a:rPr>
              <a:t>■</a:t>
            </a:r>
            <a:endParaRPr sz="375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5753" y="6127125"/>
            <a:ext cx="4595495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420">
                <a:latin typeface="Arial Black"/>
                <a:cs typeface="Arial Black"/>
              </a:rPr>
              <a:t>Aggregates</a:t>
            </a:r>
            <a:r>
              <a:rPr dirty="0" sz="3750" spc="-350">
                <a:latin typeface="Arial Black"/>
                <a:cs typeface="Arial Black"/>
              </a:rPr>
              <a:t> </a:t>
            </a:r>
            <a:r>
              <a:rPr dirty="0" sz="3750" spc="-395">
                <a:latin typeface="Arial Black"/>
                <a:cs typeface="Arial Black"/>
              </a:rPr>
              <a:t>Revisited</a:t>
            </a:r>
            <a:endParaRPr sz="37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7278789"/>
            <a:ext cx="4318635" cy="17608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92785" indent="-680085">
              <a:lnSpc>
                <a:spcPct val="100000"/>
              </a:lnSpc>
              <a:spcBef>
                <a:spcPts val="110"/>
              </a:spcBef>
              <a:buClr>
                <a:srgbClr val="0220B4"/>
              </a:buClr>
              <a:buFont typeface="Century Gothic"/>
              <a:buChar char="■"/>
              <a:tabLst>
                <a:tab pos="692785" algn="l"/>
                <a:tab pos="693420" algn="l"/>
              </a:tabLst>
            </a:pPr>
            <a:r>
              <a:rPr dirty="0" sz="3750" spc="-395">
                <a:latin typeface="Arial Black"/>
                <a:cs typeface="Arial Black"/>
              </a:rPr>
              <a:t>Domain</a:t>
            </a:r>
            <a:r>
              <a:rPr dirty="0" sz="3750" spc="-335">
                <a:latin typeface="Arial Black"/>
                <a:cs typeface="Arial Black"/>
              </a:rPr>
              <a:t> </a:t>
            </a:r>
            <a:r>
              <a:rPr dirty="0" sz="3750" spc="-430">
                <a:latin typeface="Arial Black"/>
                <a:cs typeface="Arial Black"/>
              </a:rPr>
              <a:t>Events</a:t>
            </a:r>
            <a:endParaRPr sz="37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220B4"/>
              </a:buClr>
              <a:buFont typeface="Century Gothic"/>
              <a:buChar char="■"/>
            </a:pPr>
            <a:endParaRPr sz="4000">
              <a:latin typeface="Times New Roman"/>
              <a:cs typeface="Times New Roman"/>
            </a:endParaRPr>
          </a:p>
          <a:p>
            <a:pPr marL="692785" indent="-680085">
              <a:lnSpc>
                <a:spcPct val="100000"/>
              </a:lnSpc>
              <a:buClr>
                <a:srgbClr val="0220B4"/>
              </a:buClr>
              <a:buFont typeface="Century Gothic"/>
              <a:buChar char="■"/>
              <a:tabLst>
                <a:tab pos="692785" algn="l"/>
                <a:tab pos="693420" algn="l"/>
              </a:tabLst>
            </a:pPr>
            <a:r>
              <a:rPr dirty="0" sz="3750" spc="-395">
                <a:latin typeface="Arial Black"/>
                <a:cs typeface="Arial Black"/>
              </a:rPr>
              <a:t>Domain</a:t>
            </a:r>
            <a:r>
              <a:rPr dirty="0" sz="3750" spc="-400">
                <a:latin typeface="Arial Black"/>
                <a:cs typeface="Arial Black"/>
              </a:rPr>
              <a:t> </a:t>
            </a:r>
            <a:r>
              <a:rPr dirty="0" sz="3750" spc="-409">
                <a:latin typeface="Arial Black"/>
                <a:cs typeface="Arial Black"/>
              </a:rPr>
              <a:t>Services</a:t>
            </a:r>
            <a:endParaRPr sz="37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5355" y="9592619"/>
            <a:ext cx="284480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229">
                <a:solidFill>
                  <a:srgbClr val="0220B4"/>
                </a:solidFill>
                <a:latin typeface="Century Gothic"/>
                <a:cs typeface="Century Gothic"/>
              </a:rPr>
              <a:t>■</a:t>
            </a:r>
            <a:endParaRPr sz="375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25753" y="9603124"/>
            <a:ext cx="4410710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385">
                <a:latin typeface="Arial Black"/>
                <a:cs typeface="Arial Black"/>
              </a:rPr>
              <a:t>Application</a:t>
            </a:r>
            <a:r>
              <a:rPr dirty="0" sz="3750" spc="-370">
                <a:latin typeface="Arial Black"/>
                <a:cs typeface="Arial Black"/>
              </a:rPr>
              <a:t> </a:t>
            </a:r>
            <a:r>
              <a:rPr dirty="0" sz="3750" spc="-409">
                <a:latin typeface="Arial Black"/>
                <a:cs typeface="Arial Black"/>
              </a:rPr>
              <a:t>Services</a:t>
            </a:r>
            <a:endParaRPr sz="37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481417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20061" y="161396"/>
            <a:ext cx="7327900" cy="2595245"/>
          </a:xfrm>
          <a:prstGeom prst="rect"/>
        </p:spPr>
        <p:txBody>
          <a:bodyPr wrap="square" lIns="0" tIns="313690" rIns="0" bIns="0" rtlCol="0" vert="horz">
            <a:spAutoFit/>
          </a:bodyPr>
          <a:lstStyle/>
          <a:p>
            <a:pPr marL="452120">
              <a:lnSpc>
                <a:spcPct val="100000"/>
              </a:lnSpc>
              <a:spcBef>
                <a:spcPts val="2470"/>
              </a:spcBef>
            </a:pPr>
            <a:r>
              <a:rPr dirty="0" spc="-745"/>
              <a:t>Tactical</a:t>
            </a:r>
            <a:r>
              <a:rPr dirty="0" spc="-1155"/>
              <a:t> </a:t>
            </a:r>
            <a:r>
              <a:rPr dirty="0" spc="-2450"/>
              <a:t>DESIGN?</a:t>
            </a:r>
          </a:p>
          <a:p>
            <a:pPr marL="12700" marR="5080" indent="1235075">
              <a:lnSpc>
                <a:spcPct val="109400"/>
              </a:lnSpc>
              <a:spcBef>
                <a:spcPts val="384"/>
              </a:spcBef>
            </a:pP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Now </a:t>
            </a:r>
            <a:r>
              <a:rPr dirty="0" sz="2450" spc="-95" b="1">
                <a:solidFill>
                  <a:srgbClr val="0220B4"/>
                </a:solidFill>
                <a:latin typeface="Arial"/>
                <a:cs typeface="Arial"/>
              </a:rPr>
              <a:t>it’s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time </a:t>
            </a:r>
            <a:r>
              <a:rPr dirty="0" sz="2450" spc="-30" b="1">
                <a:solidFill>
                  <a:srgbClr val="0220B4"/>
                </a:solidFill>
                <a:latin typeface="Arial"/>
                <a:cs typeface="Arial"/>
              </a:rPr>
              <a:t>to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start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speaking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the 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Ubiquitous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Language </a:t>
            </a:r>
            <a:r>
              <a:rPr dirty="0" sz="2450" spc="-50" b="1">
                <a:solidFill>
                  <a:srgbClr val="0220B4"/>
                </a:solidFill>
                <a:latin typeface="Arial"/>
                <a:cs typeface="Arial"/>
              </a:rPr>
              <a:t>within 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each </a:t>
            </a:r>
            <a:r>
              <a:rPr dirty="0" sz="2450" spc="-110" b="1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Context.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51866" y="3955765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Century Gothic"/>
                <a:cs typeface="Century Gothic"/>
              </a:rPr>
              <a:t>■</a:t>
            </a:r>
            <a:endParaRPr sz="395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4053" y="3966319"/>
            <a:ext cx="447548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05">
                <a:latin typeface="Arial Black"/>
                <a:cs typeface="Arial Black"/>
              </a:rPr>
              <a:t>Business</a:t>
            </a:r>
            <a:r>
              <a:rPr dirty="0" sz="3950" spc="-385">
                <a:latin typeface="Arial Black"/>
                <a:cs typeface="Arial Black"/>
              </a:rPr>
              <a:t> </a:t>
            </a:r>
            <a:r>
              <a:rPr dirty="0" sz="3950" spc="-405">
                <a:latin typeface="Arial Black"/>
                <a:cs typeface="Arial Black"/>
              </a:rPr>
              <a:t>Invariants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51866" y="5181110"/>
            <a:ext cx="251523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24535" indent="-711835">
              <a:lnSpc>
                <a:spcPct val="100000"/>
              </a:lnSpc>
              <a:spcBef>
                <a:spcPts val="105"/>
              </a:spcBef>
              <a:buClr>
                <a:srgbClr val="0220B4"/>
              </a:buClr>
              <a:buFont typeface="Century Gothic"/>
              <a:buChar char="■"/>
              <a:tabLst>
                <a:tab pos="724535" algn="l"/>
                <a:tab pos="725170" algn="l"/>
              </a:tabLst>
            </a:pPr>
            <a:r>
              <a:rPr dirty="0" sz="3950" spc="-395">
                <a:latin typeface="Arial Black"/>
                <a:cs typeface="Arial Black"/>
              </a:rPr>
              <a:t>Policies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51866" y="6395900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Century Gothic"/>
                <a:cs typeface="Century Gothic"/>
              </a:rPr>
              <a:t>■</a:t>
            </a:r>
            <a:endParaRPr sz="395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64053" y="6406455"/>
            <a:ext cx="298132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425">
                <a:latin typeface="Arial Black"/>
                <a:cs typeface="Arial Black"/>
              </a:rPr>
              <a:t>Transactions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1866" y="7610691"/>
            <a:ext cx="29781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-245">
                <a:solidFill>
                  <a:srgbClr val="0220B4"/>
                </a:solidFill>
                <a:latin typeface="Century Gothic"/>
                <a:cs typeface="Century Gothic"/>
              </a:rPr>
              <a:t>■</a:t>
            </a:r>
            <a:endParaRPr sz="395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51866" y="7621245"/>
            <a:ext cx="3405504" cy="18434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24535">
              <a:lnSpc>
                <a:spcPct val="100000"/>
              </a:lnSpc>
              <a:spcBef>
                <a:spcPts val="105"/>
              </a:spcBef>
            </a:pPr>
            <a:r>
              <a:rPr dirty="0" sz="3950" spc="-434">
                <a:latin typeface="Arial Black"/>
                <a:cs typeface="Arial Black"/>
              </a:rPr>
              <a:t>State</a:t>
            </a:r>
            <a:endParaRPr sz="39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Times New Roman"/>
              <a:cs typeface="Times New Roman"/>
            </a:endParaRPr>
          </a:p>
          <a:p>
            <a:pPr marL="724535" indent="-711835">
              <a:lnSpc>
                <a:spcPct val="100000"/>
              </a:lnSpc>
              <a:buClr>
                <a:srgbClr val="0220B4"/>
              </a:buClr>
              <a:buFont typeface="Century Gothic"/>
              <a:buChar char="■"/>
              <a:tabLst>
                <a:tab pos="724535" algn="l"/>
                <a:tab pos="725170" algn="l"/>
              </a:tabLst>
            </a:pPr>
            <a:r>
              <a:rPr dirty="0" sz="3950" spc="-345">
                <a:latin typeface="Arial Black"/>
                <a:cs typeface="Arial Black"/>
              </a:rPr>
              <a:t>P</a:t>
            </a:r>
            <a:r>
              <a:rPr dirty="0" sz="3950" spc="-434">
                <a:latin typeface="Arial Black"/>
                <a:cs typeface="Arial Black"/>
              </a:rPr>
              <a:t>ersistence</a:t>
            </a:r>
            <a:endParaRPr sz="3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35"/>
              </a:spcBef>
            </a:pPr>
            <a:r>
              <a:rPr dirty="0" spc="-725"/>
              <a:t>the </a:t>
            </a:r>
            <a:r>
              <a:rPr dirty="0" spc="-405"/>
              <a:t>central</a:t>
            </a:r>
            <a:r>
              <a:rPr dirty="0" spc="-1575"/>
              <a:t> </a:t>
            </a:r>
            <a:r>
              <a:rPr dirty="0" spc="-1050"/>
              <a:t>concept</a:t>
            </a:r>
          </a:p>
        </p:txBody>
      </p:sp>
      <p:sp>
        <p:nvSpPr>
          <p:cNvPr id="3" name="object 3"/>
          <p:cNvSpPr/>
          <p:nvPr/>
        </p:nvSpPr>
        <p:spPr>
          <a:xfrm>
            <a:off x="6726825" y="3492632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21" y="4323292"/>
                </a:lnTo>
                <a:lnTo>
                  <a:pt x="5908034" y="4322364"/>
                </a:lnTo>
                <a:lnTo>
                  <a:pt x="5962567" y="4321093"/>
                </a:lnTo>
                <a:lnTo>
                  <a:pt x="6012967" y="4318997"/>
                </a:lnTo>
                <a:lnTo>
                  <a:pt x="6059882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5" y="4258339"/>
                </a:lnTo>
                <a:lnTo>
                  <a:pt x="6355431" y="4235307"/>
                </a:lnTo>
                <a:lnTo>
                  <a:pt x="6397144" y="4208662"/>
                </a:lnTo>
                <a:lnTo>
                  <a:pt x="6436244" y="4178602"/>
                </a:lnTo>
                <a:lnTo>
                  <a:pt x="6472531" y="4145329"/>
                </a:lnTo>
                <a:lnTo>
                  <a:pt x="6505805" y="4109043"/>
                </a:lnTo>
                <a:lnTo>
                  <a:pt x="6535865" y="4069944"/>
                </a:lnTo>
                <a:lnTo>
                  <a:pt x="6562511" y="4028232"/>
                </a:lnTo>
                <a:lnTo>
                  <a:pt x="6585542" y="3984109"/>
                </a:lnTo>
                <a:lnTo>
                  <a:pt x="6604759" y="3937775"/>
                </a:lnTo>
                <a:lnTo>
                  <a:pt x="6616131" y="3898522"/>
                </a:lnTo>
                <a:lnTo>
                  <a:pt x="6625445" y="3859037"/>
                </a:lnTo>
                <a:lnTo>
                  <a:pt x="6632907" y="3818670"/>
                </a:lnTo>
                <a:lnTo>
                  <a:pt x="6638721" y="3776771"/>
                </a:lnTo>
                <a:lnTo>
                  <a:pt x="6643091" y="3732688"/>
                </a:lnTo>
                <a:lnTo>
                  <a:pt x="6646191" y="3686446"/>
                </a:lnTo>
                <a:lnTo>
                  <a:pt x="6648286" y="3636443"/>
                </a:lnTo>
                <a:lnTo>
                  <a:pt x="6649558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8" y="742455"/>
                </a:lnTo>
                <a:lnTo>
                  <a:pt x="6648286" y="687920"/>
                </a:lnTo>
                <a:lnTo>
                  <a:pt x="6646191" y="637520"/>
                </a:lnTo>
                <a:lnTo>
                  <a:pt x="6643026" y="590213"/>
                </a:lnTo>
                <a:lnTo>
                  <a:pt x="6638674" y="546321"/>
                </a:lnTo>
                <a:lnTo>
                  <a:pt x="6632880" y="504537"/>
                </a:lnTo>
                <a:lnTo>
                  <a:pt x="6625435" y="464230"/>
                </a:lnTo>
                <a:lnTo>
                  <a:pt x="6616129" y="424767"/>
                </a:lnTo>
                <a:lnTo>
                  <a:pt x="6604759" y="385517"/>
                </a:lnTo>
                <a:lnTo>
                  <a:pt x="6585542" y="339182"/>
                </a:lnTo>
                <a:lnTo>
                  <a:pt x="6562511" y="295059"/>
                </a:lnTo>
                <a:lnTo>
                  <a:pt x="6535865" y="253348"/>
                </a:lnTo>
                <a:lnTo>
                  <a:pt x="6505805" y="214249"/>
                </a:lnTo>
                <a:lnTo>
                  <a:pt x="6472531" y="177963"/>
                </a:lnTo>
                <a:lnTo>
                  <a:pt x="6436244" y="144690"/>
                </a:lnTo>
                <a:lnTo>
                  <a:pt x="6397144" y="114630"/>
                </a:lnTo>
                <a:lnTo>
                  <a:pt x="6355431" y="87984"/>
                </a:lnTo>
                <a:lnTo>
                  <a:pt x="6311305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30489" y="5149446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35"/>
              </a:spcBef>
            </a:pPr>
            <a:r>
              <a:rPr dirty="0" spc="-725"/>
              <a:t>the </a:t>
            </a:r>
            <a:r>
              <a:rPr dirty="0" spc="-405"/>
              <a:t>central</a:t>
            </a:r>
            <a:r>
              <a:rPr dirty="0" spc="-1575"/>
              <a:t> </a:t>
            </a:r>
            <a:r>
              <a:rPr dirty="0" spc="-1050"/>
              <a:t>concept</a:t>
            </a:r>
          </a:p>
        </p:txBody>
      </p:sp>
      <p:sp>
        <p:nvSpPr>
          <p:cNvPr id="3" name="object 3"/>
          <p:cNvSpPr/>
          <p:nvPr/>
        </p:nvSpPr>
        <p:spPr>
          <a:xfrm>
            <a:off x="6726825" y="3492632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21" y="4323292"/>
                </a:lnTo>
                <a:lnTo>
                  <a:pt x="5908034" y="4322364"/>
                </a:lnTo>
                <a:lnTo>
                  <a:pt x="5962567" y="4321093"/>
                </a:lnTo>
                <a:lnTo>
                  <a:pt x="6012967" y="4318997"/>
                </a:lnTo>
                <a:lnTo>
                  <a:pt x="6059882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5" y="4258339"/>
                </a:lnTo>
                <a:lnTo>
                  <a:pt x="6355431" y="4235307"/>
                </a:lnTo>
                <a:lnTo>
                  <a:pt x="6397144" y="4208662"/>
                </a:lnTo>
                <a:lnTo>
                  <a:pt x="6436244" y="4178602"/>
                </a:lnTo>
                <a:lnTo>
                  <a:pt x="6472531" y="4145329"/>
                </a:lnTo>
                <a:lnTo>
                  <a:pt x="6505805" y="4109043"/>
                </a:lnTo>
                <a:lnTo>
                  <a:pt x="6535865" y="4069944"/>
                </a:lnTo>
                <a:lnTo>
                  <a:pt x="6562511" y="4028232"/>
                </a:lnTo>
                <a:lnTo>
                  <a:pt x="6585542" y="3984109"/>
                </a:lnTo>
                <a:lnTo>
                  <a:pt x="6604759" y="3937775"/>
                </a:lnTo>
                <a:lnTo>
                  <a:pt x="6616131" y="3898522"/>
                </a:lnTo>
                <a:lnTo>
                  <a:pt x="6625445" y="3859037"/>
                </a:lnTo>
                <a:lnTo>
                  <a:pt x="6632907" y="3818670"/>
                </a:lnTo>
                <a:lnTo>
                  <a:pt x="6638721" y="3776771"/>
                </a:lnTo>
                <a:lnTo>
                  <a:pt x="6643091" y="3732688"/>
                </a:lnTo>
                <a:lnTo>
                  <a:pt x="6646191" y="3686446"/>
                </a:lnTo>
                <a:lnTo>
                  <a:pt x="6648286" y="3636443"/>
                </a:lnTo>
                <a:lnTo>
                  <a:pt x="6649558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8" y="742455"/>
                </a:lnTo>
                <a:lnTo>
                  <a:pt x="6648286" y="687920"/>
                </a:lnTo>
                <a:lnTo>
                  <a:pt x="6646191" y="637520"/>
                </a:lnTo>
                <a:lnTo>
                  <a:pt x="6643026" y="590213"/>
                </a:lnTo>
                <a:lnTo>
                  <a:pt x="6638674" y="546321"/>
                </a:lnTo>
                <a:lnTo>
                  <a:pt x="6632880" y="504537"/>
                </a:lnTo>
                <a:lnTo>
                  <a:pt x="6625435" y="464230"/>
                </a:lnTo>
                <a:lnTo>
                  <a:pt x="6616129" y="424767"/>
                </a:lnTo>
                <a:lnTo>
                  <a:pt x="6604759" y="385517"/>
                </a:lnTo>
                <a:lnTo>
                  <a:pt x="6585542" y="339182"/>
                </a:lnTo>
                <a:lnTo>
                  <a:pt x="6562511" y="295059"/>
                </a:lnTo>
                <a:lnTo>
                  <a:pt x="6535865" y="253348"/>
                </a:lnTo>
                <a:lnTo>
                  <a:pt x="6505805" y="214249"/>
                </a:lnTo>
                <a:lnTo>
                  <a:pt x="6472531" y="177963"/>
                </a:lnTo>
                <a:lnTo>
                  <a:pt x="6436244" y="144690"/>
                </a:lnTo>
                <a:lnTo>
                  <a:pt x="6397144" y="114630"/>
                </a:lnTo>
                <a:lnTo>
                  <a:pt x="6355431" y="87984"/>
                </a:lnTo>
                <a:lnTo>
                  <a:pt x="6311305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30489" y="5149446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8155" y="3044799"/>
            <a:ext cx="333629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82575">
              <a:lnSpc>
                <a:spcPct val="109400"/>
              </a:lnSpc>
              <a:spcBef>
                <a:spcPts val="95"/>
              </a:spcBef>
            </a:pP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cluster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of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objects  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treated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as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single</a:t>
            </a: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unit.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35"/>
              </a:spcBef>
            </a:pPr>
            <a:r>
              <a:rPr dirty="0" spc="-725"/>
              <a:t>the </a:t>
            </a:r>
            <a:r>
              <a:rPr dirty="0" spc="-405"/>
              <a:t>central</a:t>
            </a:r>
            <a:r>
              <a:rPr dirty="0" spc="-1575"/>
              <a:t> </a:t>
            </a:r>
            <a:r>
              <a:rPr dirty="0" spc="-1050"/>
              <a:t>concept</a:t>
            </a:r>
          </a:p>
        </p:txBody>
      </p:sp>
      <p:sp>
        <p:nvSpPr>
          <p:cNvPr id="3" name="object 3"/>
          <p:cNvSpPr/>
          <p:nvPr/>
        </p:nvSpPr>
        <p:spPr>
          <a:xfrm>
            <a:off x="6726825" y="3492632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21" y="4323292"/>
                </a:lnTo>
                <a:lnTo>
                  <a:pt x="5908034" y="4322364"/>
                </a:lnTo>
                <a:lnTo>
                  <a:pt x="5962567" y="4321093"/>
                </a:lnTo>
                <a:lnTo>
                  <a:pt x="6012967" y="4318997"/>
                </a:lnTo>
                <a:lnTo>
                  <a:pt x="6059882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5" y="4258339"/>
                </a:lnTo>
                <a:lnTo>
                  <a:pt x="6355431" y="4235307"/>
                </a:lnTo>
                <a:lnTo>
                  <a:pt x="6397144" y="4208662"/>
                </a:lnTo>
                <a:lnTo>
                  <a:pt x="6436244" y="4178602"/>
                </a:lnTo>
                <a:lnTo>
                  <a:pt x="6472531" y="4145329"/>
                </a:lnTo>
                <a:lnTo>
                  <a:pt x="6505805" y="4109043"/>
                </a:lnTo>
                <a:lnTo>
                  <a:pt x="6535865" y="4069944"/>
                </a:lnTo>
                <a:lnTo>
                  <a:pt x="6562511" y="4028232"/>
                </a:lnTo>
                <a:lnTo>
                  <a:pt x="6585542" y="3984109"/>
                </a:lnTo>
                <a:lnTo>
                  <a:pt x="6604759" y="3937775"/>
                </a:lnTo>
                <a:lnTo>
                  <a:pt x="6616131" y="3898522"/>
                </a:lnTo>
                <a:lnTo>
                  <a:pt x="6625445" y="3859037"/>
                </a:lnTo>
                <a:lnTo>
                  <a:pt x="6632907" y="3818670"/>
                </a:lnTo>
                <a:lnTo>
                  <a:pt x="6638721" y="3776771"/>
                </a:lnTo>
                <a:lnTo>
                  <a:pt x="6643091" y="3732688"/>
                </a:lnTo>
                <a:lnTo>
                  <a:pt x="6646191" y="3686446"/>
                </a:lnTo>
                <a:lnTo>
                  <a:pt x="6648286" y="3636443"/>
                </a:lnTo>
                <a:lnTo>
                  <a:pt x="6649558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8" y="742455"/>
                </a:lnTo>
                <a:lnTo>
                  <a:pt x="6648286" y="687920"/>
                </a:lnTo>
                <a:lnTo>
                  <a:pt x="6646191" y="637520"/>
                </a:lnTo>
                <a:lnTo>
                  <a:pt x="6643026" y="590213"/>
                </a:lnTo>
                <a:lnTo>
                  <a:pt x="6638674" y="546321"/>
                </a:lnTo>
                <a:lnTo>
                  <a:pt x="6632880" y="504537"/>
                </a:lnTo>
                <a:lnTo>
                  <a:pt x="6625435" y="464230"/>
                </a:lnTo>
                <a:lnTo>
                  <a:pt x="6616129" y="424767"/>
                </a:lnTo>
                <a:lnTo>
                  <a:pt x="6604759" y="385517"/>
                </a:lnTo>
                <a:lnTo>
                  <a:pt x="6585542" y="339182"/>
                </a:lnTo>
                <a:lnTo>
                  <a:pt x="6562511" y="295059"/>
                </a:lnTo>
                <a:lnTo>
                  <a:pt x="6535865" y="253348"/>
                </a:lnTo>
                <a:lnTo>
                  <a:pt x="6505805" y="214249"/>
                </a:lnTo>
                <a:lnTo>
                  <a:pt x="6472531" y="177963"/>
                </a:lnTo>
                <a:lnTo>
                  <a:pt x="6436244" y="144690"/>
                </a:lnTo>
                <a:lnTo>
                  <a:pt x="6397144" y="114630"/>
                </a:lnTo>
                <a:lnTo>
                  <a:pt x="6355431" y="87984"/>
                </a:lnTo>
                <a:lnTo>
                  <a:pt x="6311305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30489" y="5149446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8155" y="3044799"/>
            <a:ext cx="333629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82575">
              <a:lnSpc>
                <a:spcPct val="109400"/>
              </a:lnSpc>
              <a:spcBef>
                <a:spcPts val="95"/>
              </a:spcBef>
            </a:pP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cluster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of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objects  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treated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as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single</a:t>
            </a: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unit.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0045" y="6437365"/>
            <a:ext cx="368427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28065" marR="5080" indent="-1016000">
              <a:lnSpc>
                <a:spcPct val="109400"/>
              </a:lnSpc>
              <a:spcBef>
                <a:spcPts val="95"/>
              </a:spcBef>
            </a:pP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Only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accessed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through </a:t>
            </a:r>
            <a:r>
              <a:rPr dirty="0" sz="2450" spc="-25" b="1">
                <a:solidFill>
                  <a:srgbClr val="0220B4"/>
                </a:solidFill>
                <a:latin typeface="Arial"/>
                <a:cs typeface="Arial"/>
              </a:rPr>
              <a:t>its 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Root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 Entity.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35"/>
              </a:spcBef>
            </a:pPr>
            <a:r>
              <a:rPr dirty="0" spc="-725"/>
              <a:t>the </a:t>
            </a:r>
            <a:r>
              <a:rPr dirty="0" spc="-405"/>
              <a:t>central</a:t>
            </a:r>
            <a:r>
              <a:rPr dirty="0" spc="-1575"/>
              <a:t> </a:t>
            </a:r>
            <a:r>
              <a:rPr dirty="0" spc="-1050"/>
              <a:t>concept</a:t>
            </a:r>
          </a:p>
        </p:txBody>
      </p:sp>
      <p:sp>
        <p:nvSpPr>
          <p:cNvPr id="3" name="object 3"/>
          <p:cNvSpPr/>
          <p:nvPr/>
        </p:nvSpPr>
        <p:spPr>
          <a:xfrm>
            <a:off x="6726825" y="3492632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21" y="4323292"/>
                </a:lnTo>
                <a:lnTo>
                  <a:pt x="5908034" y="4322364"/>
                </a:lnTo>
                <a:lnTo>
                  <a:pt x="5962567" y="4321093"/>
                </a:lnTo>
                <a:lnTo>
                  <a:pt x="6012967" y="4318997"/>
                </a:lnTo>
                <a:lnTo>
                  <a:pt x="6059882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5" y="4258339"/>
                </a:lnTo>
                <a:lnTo>
                  <a:pt x="6355431" y="4235307"/>
                </a:lnTo>
                <a:lnTo>
                  <a:pt x="6397144" y="4208662"/>
                </a:lnTo>
                <a:lnTo>
                  <a:pt x="6436244" y="4178602"/>
                </a:lnTo>
                <a:lnTo>
                  <a:pt x="6472531" y="4145329"/>
                </a:lnTo>
                <a:lnTo>
                  <a:pt x="6505805" y="4109043"/>
                </a:lnTo>
                <a:lnTo>
                  <a:pt x="6535865" y="4069944"/>
                </a:lnTo>
                <a:lnTo>
                  <a:pt x="6562511" y="4028232"/>
                </a:lnTo>
                <a:lnTo>
                  <a:pt x="6585542" y="3984109"/>
                </a:lnTo>
                <a:lnTo>
                  <a:pt x="6604759" y="3937775"/>
                </a:lnTo>
                <a:lnTo>
                  <a:pt x="6616131" y="3898522"/>
                </a:lnTo>
                <a:lnTo>
                  <a:pt x="6625445" y="3859037"/>
                </a:lnTo>
                <a:lnTo>
                  <a:pt x="6632907" y="3818670"/>
                </a:lnTo>
                <a:lnTo>
                  <a:pt x="6638721" y="3776771"/>
                </a:lnTo>
                <a:lnTo>
                  <a:pt x="6643091" y="3732688"/>
                </a:lnTo>
                <a:lnTo>
                  <a:pt x="6646191" y="3686446"/>
                </a:lnTo>
                <a:lnTo>
                  <a:pt x="6648286" y="3636443"/>
                </a:lnTo>
                <a:lnTo>
                  <a:pt x="6649558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8" y="742455"/>
                </a:lnTo>
                <a:lnTo>
                  <a:pt x="6648286" y="687920"/>
                </a:lnTo>
                <a:lnTo>
                  <a:pt x="6646191" y="637520"/>
                </a:lnTo>
                <a:lnTo>
                  <a:pt x="6643026" y="590213"/>
                </a:lnTo>
                <a:lnTo>
                  <a:pt x="6638674" y="546321"/>
                </a:lnTo>
                <a:lnTo>
                  <a:pt x="6632880" y="504537"/>
                </a:lnTo>
                <a:lnTo>
                  <a:pt x="6625435" y="464230"/>
                </a:lnTo>
                <a:lnTo>
                  <a:pt x="6616129" y="424767"/>
                </a:lnTo>
                <a:lnTo>
                  <a:pt x="6604759" y="385517"/>
                </a:lnTo>
                <a:lnTo>
                  <a:pt x="6585542" y="339182"/>
                </a:lnTo>
                <a:lnTo>
                  <a:pt x="6562511" y="295059"/>
                </a:lnTo>
                <a:lnTo>
                  <a:pt x="6535865" y="253348"/>
                </a:lnTo>
                <a:lnTo>
                  <a:pt x="6505805" y="214249"/>
                </a:lnTo>
                <a:lnTo>
                  <a:pt x="6472531" y="177963"/>
                </a:lnTo>
                <a:lnTo>
                  <a:pt x="6436244" y="144690"/>
                </a:lnTo>
                <a:lnTo>
                  <a:pt x="6397144" y="114630"/>
                </a:lnTo>
                <a:lnTo>
                  <a:pt x="6355431" y="87984"/>
                </a:lnTo>
                <a:lnTo>
                  <a:pt x="6311305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30489" y="5149446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8155" y="3044799"/>
            <a:ext cx="333629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82575">
              <a:lnSpc>
                <a:spcPct val="109400"/>
              </a:lnSpc>
              <a:spcBef>
                <a:spcPts val="95"/>
              </a:spcBef>
            </a:pP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cluster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of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objects  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treated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as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single</a:t>
            </a: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unit.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0045" y="6437365"/>
            <a:ext cx="368427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28065" marR="5080" indent="-1016000">
              <a:lnSpc>
                <a:spcPct val="109400"/>
              </a:lnSpc>
              <a:spcBef>
                <a:spcPts val="95"/>
              </a:spcBef>
            </a:pP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Only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accessed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through </a:t>
            </a:r>
            <a:r>
              <a:rPr dirty="0" sz="2450" spc="-25" b="1">
                <a:solidFill>
                  <a:srgbClr val="0220B4"/>
                </a:solidFill>
                <a:latin typeface="Arial"/>
                <a:cs typeface="Arial"/>
              </a:rPr>
              <a:t>its 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Root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 Entity.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9672" y="9348375"/>
            <a:ext cx="3999229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975" marR="5080" indent="-41910">
              <a:lnSpc>
                <a:spcPct val="109400"/>
              </a:lnSpc>
              <a:spcBef>
                <a:spcPts val="95"/>
              </a:spcBef>
            </a:pP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Responsible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for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maintaining  </a:t>
            </a:r>
            <a:r>
              <a:rPr dirty="0" sz="2450" spc="-5" b="1">
                <a:solidFill>
                  <a:srgbClr val="0220B4"/>
                </a:solidFill>
                <a:latin typeface="Arial"/>
                <a:cs typeface="Arial"/>
              </a:rPr>
              <a:t>any/all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business</a:t>
            </a:r>
            <a:r>
              <a:rPr dirty="0" sz="2450" spc="-1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invariants.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35"/>
              </a:spcBef>
            </a:pPr>
            <a:r>
              <a:rPr dirty="0" spc="-725"/>
              <a:t>the </a:t>
            </a:r>
            <a:r>
              <a:rPr dirty="0" spc="-405"/>
              <a:t>central</a:t>
            </a:r>
            <a:r>
              <a:rPr dirty="0" spc="-1575"/>
              <a:t> </a:t>
            </a:r>
            <a:r>
              <a:rPr dirty="0" spc="-1050"/>
              <a:t>concept</a:t>
            </a:r>
          </a:p>
        </p:txBody>
      </p:sp>
      <p:sp>
        <p:nvSpPr>
          <p:cNvPr id="3" name="object 3"/>
          <p:cNvSpPr/>
          <p:nvPr/>
        </p:nvSpPr>
        <p:spPr>
          <a:xfrm>
            <a:off x="6726825" y="3492632"/>
            <a:ext cx="6650990" cy="4323715"/>
          </a:xfrm>
          <a:custGeom>
            <a:avLst/>
            <a:gdLst/>
            <a:ahLst/>
            <a:cxnLst/>
            <a:rect l="l" t="t" r="r" b="b"/>
            <a:pathLst>
              <a:path w="6650990" h="4323715">
                <a:moveTo>
                  <a:pt x="5717268" y="0"/>
                </a:moveTo>
                <a:lnTo>
                  <a:pt x="937329" y="0"/>
                </a:lnTo>
                <a:lnTo>
                  <a:pt x="742417" y="927"/>
                </a:lnTo>
                <a:lnTo>
                  <a:pt x="687883" y="2199"/>
                </a:lnTo>
                <a:lnTo>
                  <a:pt x="637484" y="4295"/>
                </a:lnTo>
                <a:lnTo>
                  <a:pt x="590568" y="7422"/>
                </a:lnTo>
                <a:lnTo>
                  <a:pt x="546486" y="11786"/>
                </a:lnTo>
                <a:lnTo>
                  <a:pt x="504587" y="17593"/>
                </a:lnTo>
                <a:lnTo>
                  <a:pt x="464220" y="25050"/>
                </a:lnTo>
                <a:lnTo>
                  <a:pt x="424735" y="34362"/>
                </a:lnTo>
                <a:lnTo>
                  <a:pt x="385482" y="45736"/>
                </a:lnTo>
                <a:lnTo>
                  <a:pt x="339145" y="64953"/>
                </a:lnTo>
                <a:lnTo>
                  <a:pt x="295020" y="87984"/>
                </a:lnTo>
                <a:lnTo>
                  <a:pt x="253307" y="114630"/>
                </a:lnTo>
                <a:lnTo>
                  <a:pt x="214206" y="144690"/>
                </a:lnTo>
                <a:lnTo>
                  <a:pt x="177919" y="177963"/>
                </a:lnTo>
                <a:lnTo>
                  <a:pt x="144645" y="214249"/>
                </a:lnTo>
                <a:lnTo>
                  <a:pt x="114585" y="253348"/>
                </a:lnTo>
                <a:lnTo>
                  <a:pt x="87940" y="295059"/>
                </a:lnTo>
                <a:lnTo>
                  <a:pt x="64908" y="339182"/>
                </a:lnTo>
                <a:lnTo>
                  <a:pt x="45692" y="385517"/>
                </a:lnTo>
                <a:lnTo>
                  <a:pt x="34319" y="424770"/>
                </a:lnTo>
                <a:lnTo>
                  <a:pt x="25005" y="464255"/>
                </a:lnTo>
                <a:lnTo>
                  <a:pt x="17543" y="504621"/>
                </a:lnTo>
                <a:lnTo>
                  <a:pt x="11729" y="546521"/>
                </a:lnTo>
                <a:lnTo>
                  <a:pt x="7360" y="590603"/>
                </a:lnTo>
                <a:lnTo>
                  <a:pt x="4260" y="636845"/>
                </a:lnTo>
                <a:lnTo>
                  <a:pt x="2164" y="686849"/>
                </a:lnTo>
                <a:lnTo>
                  <a:pt x="893" y="740856"/>
                </a:lnTo>
                <a:lnTo>
                  <a:pt x="240" y="799499"/>
                </a:lnTo>
                <a:lnTo>
                  <a:pt x="0" y="863408"/>
                </a:lnTo>
                <a:lnTo>
                  <a:pt x="11" y="3459883"/>
                </a:lnTo>
                <a:lnTo>
                  <a:pt x="240" y="3521516"/>
                </a:lnTo>
                <a:lnTo>
                  <a:pt x="893" y="3580836"/>
                </a:lnTo>
                <a:lnTo>
                  <a:pt x="2164" y="3635371"/>
                </a:lnTo>
                <a:lnTo>
                  <a:pt x="4260" y="3685772"/>
                </a:lnTo>
                <a:lnTo>
                  <a:pt x="7424" y="3733078"/>
                </a:lnTo>
                <a:lnTo>
                  <a:pt x="11777" y="3776970"/>
                </a:lnTo>
                <a:lnTo>
                  <a:pt x="17570" y="3818754"/>
                </a:lnTo>
                <a:lnTo>
                  <a:pt x="25016" y="3859062"/>
                </a:lnTo>
                <a:lnTo>
                  <a:pt x="34321" y="3898525"/>
                </a:lnTo>
                <a:lnTo>
                  <a:pt x="45692" y="3937775"/>
                </a:lnTo>
                <a:lnTo>
                  <a:pt x="64908" y="3984109"/>
                </a:lnTo>
                <a:lnTo>
                  <a:pt x="87940" y="4028232"/>
                </a:lnTo>
                <a:lnTo>
                  <a:pt x="114585" y="4069944"/>
                </a:lnTo>
                <a:lnTo>
                  <a:pt x="144645" y="4109043"/>
                </a:lnTo>
                <a:lnTo>
                  <a:pt x="177919" y="4145329"/>
                </a:lnTo>
                <a:lnTo>
                  <a:pt x="214206" y="4178602"/>
                </a:lnTo>
                <a:lnTo>
                  <a:pt x="253307" y="4208662"/>
                </a:lnTo>
                <a:lnTo>
                  <a:pt x="295020" y="4235307"/>
                </a:lnTo>
                <a:lnTo>
                  <a:pt x="339145" y="4258339"/>
                </a:lnTo>
                <a:lnTo>
                  <a:pt x="385482" y="4277555"/>
                </a:lnTo>
                <a:lnTo>
                  <a:pt x="424732" y="4288929"/>
                </a:lnTo>
                <a:lnTo>
                  <a:pt x="464195" y="4298241"/>
                </a:lnTo>
                <a:lnTo>
                  <a:pt x="504503" y="4305698"/>
                </a:lnTo>
                <a:lnTo>
                  <a:pt x="546287" y="4311506"/>
                </a:lnTo>
                <a:lnTo>
                  <a:pt x="590179" y="4315870"/>
                </a:lnTo>
                <a:lnTo>
                  <a:pt x="636811" y="4318997"/>
                </a:lnTo>
                <a:lnTo>
                  <a:pt x="686814" y="4321093"/>
                </a:lnTo>
                <a:lnTo>
                  <a:pt x="740822" y="4322364"/>
                </a:lnTo>
                <a:lnTo>
                  <a:pt x="933183" y="4323292"/>
                </a:lnTo>
                <a:lnTo>
                  <a:pt x="5713121" y="4323292"/>
                </a:lnTo>
                <a:lnTo>
                  <a:pt x="5908034" y="4322364"/>
                </a:lnTo>
                <a:lnTo>
                  <a:pt x="5962567" y="4321093"/>
                </a:lnTo>
                <a:lnTo>
                  <a:pt x="6012967" y="4318997"/>
                </a:lnTo>
                <a:lnTo>
                  <a:pt x="6059882" y="4315870"/>
                </a:lnTo>
                <a:lnTo>
                  <a:pt x="6103964" y="4311506"/>
                </a:lnTo>
                <a:lnTo>
                  <a:pt x="6145863" y="4305698"/>
                </a:lnTo>
                <a:lnTo>
                  <a:pt x="6186230" y="4298241"/>
                </a:lnTo>
                <a:lnTo>
                  <a:pt x="6225715" y="4288929"/>
                </a:lnTo>
                <a:lnTo>
                  <a:pt x="6264968" y="4277555"/>
                </a:lnTo>
                <a:lnTo>
                  <a:pt x="6311305" y="4258339"/>
                </a:lnTo>
                <a:lnTo>
                  <a:pt x="6355431" y="4235307"/>
                </a:lnTo>
                <a:lnTo>
                  <a:pt x="6397144" y="4208662"/>
                </a:lnTo>
                <a:lnTo>
                  <a:pt x="6436244" y="4178602"/>
                </a:lnTo>
                <a:lnTo>
                  <a:pt x="6472531" y="4145329"/>
                </a:lnTo>
                <a:lnTo>
                  <a:pt x="6505805" y="4109043"/>
                </a:lnTo>
                <a:lnTo>
                  <a:pt x="6535865" y="4069944"/>
                </a:lnTo>
                <a:lnTo>
                  <a:pt x="6562511" y="4028232"/>
                </a:lnTo>
                <a:lnTo>
                  <a:pt x="6585542" y="3984109"/>
                </a:lnTo>
                <a:lnTo>
                  <a:pt x="6604759" y="3937775"/>
                </a:lnTo>
                <a:lnTo>
                  <a:pt x="6616131" y="3898522"/>
                </a:lnTo>
                <a:lnTo>
                  <a:pt x="6625445" y="3859037"/>
                </a:lnTo>
                <a:lnTo>
                  <a:pt x="6632907" y="3818670"/>
                </a:lnTo>
                <a:lnTo>
                  <a:pt x="6638721" y="3776771"/>
                </a:lnTo>
                <a:lnTo>
                  <a:pt x="6643091" y="3732688"/>
                </a:lnTo>
                <a:lnTo>
                  <a:pt x="6646191" y="3686446"/>
                </a:lnTo>
                <a:lnTo>
                  <a:pt x="6648286" y="3636443"/>
                </a:lnTo>
                <a:lnTo>
                  <a:pt x="6649558" y="3582435"/>
                </a:lnTo>
                <a:lnTo>
                  <a:pt x="6650210" y="3523793"/>
                </a:lnTo>
                <a:lnTo>
                  <a:pt x="6650451" y="3459883"/>
                </a:lnTo>
                <a:lnTo>
                  <a:pt x="6650439" y="863408"/>
                </a:lnTo>
                <a:lnTo>
                  <a:pt x="6650210" y="801776"/>
                </a:lnTo>
                <a:lnTo>
                  <a:pt x="6649558" y="742455"/>
                </a:lnTo>
                <a:lnTo>
                  <a:pt x="6648286" y="687920"/>
                </a:lnTo>
                <a:lnTo>
                  <a:pt x="6646191" y="637520"/>
                </a:lnTo>
                <a:lnTo>
                  <a:pt x="6643026" y="590213"/>
                </a:lnTo>
                <a:lnTo>
                  <a:pt x="6638674" y="546321"/>
                </a:lnTo>
                <a:lnTo>
                  <a:pt x="6632880" y="504537"/>
                </a:lnTo>
                <a:lnTo>
                  <a:pt x="6625435" y="464230"/>
                </a:lnTo>
                <a:lnTo>
                  <a:pt x="6616129" y="424767"/>
                </a:lnTo>
                <a:lnTo>
                  <a:pt x="6604759" y="385517"/>
                </a:lnTo>
                <a:lnTo>
                  <a:pt x="6585542" y="339182"/>
                </a:lnTo>
                <a:lnTo>
                  <a:pt x="6562511" y="295059"/>
                </a:lnTo>
                <a:lnTo>
                  <a:pt x="6535865" y="253348"/>
                </a:lnTo>
                <a:lnTo>
                  <a:pt x="6505805" y="214249"/>
                </a:lnTo>
                <a:lnTo>
                  <a:pt x="6472531" y="177963"/>
                </a:lnTo>
                <a:lnTo>
                  <a:pt x="6436244" y="144690"/>
                </a:lnTo>
                <a:lnTo>
                  <a:pt x="6397144" y="114630"/>
                </a:lnTo>
                <a:lnTo>
                  <a:pt x="6355431" y="87984"/>
                </a:lnTo>
                <a:lnTo>
                  <a:pt x="6311305" y="64953"/>
                </a:lnTo>
                <a:lnTo>
                  <a:pt x="6264968" y="45736"/>
                </a:lnTo>
                <a:lnTo>
                  <a:pt x="6225718" y="34362"/>
                </a:lnTo>
                <a:lnTo>
                  <a:pt x="6186255" y="25050"/>
                </a:lnTo>
                <a:lnTo>
                  <a:pt x="6145948" y="17593"/>
                </a:lnTo>
                <a:lnTo>
                  <a:pt x="6104164" y="11786"/>
                </a:lnTo>
                <a:lnTo>
                  <a:pt x="6060272" y="7422"/>
                </a:lnTo>
                <a:lnTo>
                  <a:pt x="6013640" y="4295"/>
                </a:lnTo>
                <a:lnTo>
                  <a:pt x="5963636" y="2199"/>
                </a:lnTo>
                <a:lnTo>
                  <a:pt x="5909629" y="927"/>
                </a:lnTo>
                <a:lnTo>
                  <a:pt x="5787076" y="34"/>
                </a:lnTo>
                <a:lnTo>
                  <a:pt x="5717268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30489" y="5149446"/>
            <a:ext cx="2653665" cy="942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900">
                <a:latin typeface="Arial"/>
                <a:cs typeface="Arial"/>
              </a:rPr>
              <a:t>a</a:t>
            </a:r>
            <a:r>
              <a:rPr dirty="0" sz="6000" spc="-720">
                <a:latin typeface="Arial"/>
                <a:cs typeface="Arial"/>
              </a:rPr>
              <a:t>ggre</a:t>
            </a:r>
            <a:r>
              <a:rPr dirty="0" sz="6000" spc="-810">
                <a:latin typeface="Arial"/>
                <a:cs typeface="Arial"/>
              </a:rPr>
              <a:t>g</a:t>
            </a:r>
            <a:r>
              <a:rPr dirty="0" sz="6000" spc="-1120">
                <a:latin typeface="Arial"/>
                <a:cs typeface="Arial"/>
              </a:rPr>
              <a:t>a</a:t>
            </a:r>
            <a:r>
              <a:rPr dirty="0" sz="6000" spc="-325">
                <a:latin typeface="Arial"/>
                <a:cs typeface="Arial"/>
              </a:rPr>
              <a:t>te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8155" y="3044799"/>
            <a:ext cx="333629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82575">
              <a:lnSpc>
                <a:spcPct val="109400"/>
              </a:lnSpc>
              <a:spcBef>
                <a:spcPts val="95"/>
              </a:spcBef>
            </a:pP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cluster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of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objects  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treated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as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 </a:t>
            </a:r>
            <a:r>
              <a:rPr dirty="0" sz="2450" spc="-65" b="1">
                <a:solidFill>
                  <a:srgbClr val="0220B4"/>
                </a:solidFill>
                <a:latin typeface="Arial"/>
                <a:cs typeface="Arial"/>
              </a:rPr>
              <a:t>single</a:t>
            </a:r>
            <a:r>
              <a:rPr dirty="0" sz="2450" spc="-19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unit.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93628" y="6227842"/>
            <a:ext cx="3287395" cy="1250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9400"/>
              </a:lnSpc>
              <a:spcBef>
                <a:spcPts val="95"/>
              </a:spcBef>
            </a:pP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The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atomic </a:t>
            </a:r>
            <a:r>
              <a:rPr dirty="0" sz="2450" spc="-50" b="1">
                <a:solidFill>
                  <a:srgbClr val="0220B4"/>
                </a:solidFill>
                <a:latin typeface="Arial"/>
                <a:cs typeface="Arial"/>
              </a:rPr>
              <a:t>unit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for</a:t>
            </a:r>
            <a:r>
              <a:rPr dirty="0" sz="2450" spc="-16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any 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transactional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behavior.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0045" y="6437365"/>
            <a:ext cx="3684270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28065" marR="5080" indent="-1016000">
              <a:lnSpc>
                <a:spcPct val="109400"/>
              </a:lnSpc>
              <a:spcBef>
                <a:spcPts val="95"/>
              </a:spcBef>
            </a:pP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Only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accessed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through </a:t>
            </a:r>
            <a:r>
              <a:rPr dirty="0" sz="2450" spc="-25" b="1">
                <a:solidFill>
                  <a:srgbClr val="0220B4"/>
                </a:solidFill>
                <a:latin typeface="Arial"/>
                <a:cs typeface="Arial"/>
              </a:rPr>
              <a:t>its 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Root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 Entity.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9672" y="9348375"/>
            <a:ext cx="3999229" cy="842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975" marR="5080" indent="-41910">
              <a:lnSpc>
                <a:spcPct val="109400"/>
              </a:lnSpc>
              <a:spcBef>
                <a:spcPts val="95"/>
              </a:spcBef>
            </a:pP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Responsible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for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maintaining  </a:t>
            </a:r>
            <a:r>
              <a:rPr dirty="0" sz="2450" spc="-5" b="1">
                <a:solidFill>
                  <a:srgbClr val="0220B4"/>
                </a:solidFill>
                <a:latin typeface="Arial"/>
                <a:cs typeface="Arial"/>
              </a:rPr>
              <a:t>any/all </a:t>
            </a:r>
            <a:r>
              <a:rPr dirty="0" sz="2450" spc="-85" b="1">
                <a:solidFill>
                  <a:srgbClr val="0220B4"/>
                </a:solidFill>
                <a:latin typeface="Arial"/>
                <a:cs typeface="Arial"/>
              </a:rPr>
              <a:t>business</a:t>
            </a:r>
            <a:r>
              <a:rPr dirty="0" sz="2450" spc="-17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invariants.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0054" y="458489"/>
            <a:ext cx="844232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40">
                <a:latin typeface="Times New Roman"/>
                <a:cs typeface="Times New Roman"/>
              </a:rPr>
              <a:t>it</a:t>
            </a:r>
            <a:r>
              <a:rPr dirty="0" spc="-1550">
                <a:latin typeface="Times New Roman"/>
                <a:cs typeface="Times New Roman"/>
              </a:rPr>
              <a:t> </a:t>
            </a:r>
            <a:r>
              <a:rPr dirty="0" spc="-465">
                <a:latin typeface="Times New Roman"/>
                <a:cs typeface="Times New Roman"/>
              </a:rPr>
              <a:t>is </a:t>
            </a:r>
            <a:r>
              <a:rPr dirty="0" spc="-645">
                <a:latin typeface="Times New Roman"/>
                <a:cs typeface="Times New Roman"/>
              </a:rPr>
              <a:t>used </a:t>
            </a:r>
            <a:r>
              <a:rPr dirty="0" spc="-550">
                <a:latin typeface="Times New Roman"/>
                <a:cs typeface="Times New Roman"/>
              </a:rPr>
              <a:t>everywhere</a:t>
            </a:r>
          </a:p>
        </p:txBody>
      </p:sp>
      <p:sp>
        <p:nvSpPr>
          <p:cNvPr id="3" name="object 3"/>
          <p:cNvSpPr/>
          <p:nvPr/>
        </p:nvSpPr>
        <p:spPr>
          <a:xfrm>
            <a:off x="7044842" y="2177944"/>
            <a:ext cx="5157440" cy="3852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69770" y="6217476"/>
            <a:ext cx="27158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Verbal</a:t>
            </a:r>
            <a:r>
              <a:rPr dirty="0" sz="2450" spc="-13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Discussions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1668" y="2281486"/>
            <a:ext cx="2707386" cy="4888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31228" y="7484454"/>
            <a:ext cx="137414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Diagrams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78070" y="2733263"/>
            <a:ext cx="3972640" cy="4436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190964" y="7484454"/>
            <a:ext cx="7473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14" b="1">
                <a:solidFill>
                  <a:srgbClr val="0220B4"/>
                </a:solidFill>
                <a:latin typeface="Arial"/>
                <a:cs typeface="Arial"/>
              </a:rPr>
              <a:t>Code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96893" y="7206051"/>
            <a:ext cx="3514194" cy="31861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81912" y="10604777"/>
            <a:ext cx="16351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Documents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82566" y="7170150"/>
            <a:ext cx="3756262" cy="3195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986934" y="10604777"/>
            <a:ext cx="17659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User</a:t>
            </a:r>
            <a:r>
              <a:rPr dirty="0" sz="2450" spc="-12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60" b="1">
                <a:solidFill>
                  <a:srgbClr val="0220B4"/>
                </a:solidFill>
                <a:latin typeface="Arial"/>
                <a:cs typeface="Arial"/>
              </a:rPr>
              <a:t>Stories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1826" y="0"/>
            <a:ext cx="7916545" cy="133477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550" spc="-180">
                <a:latin typeface="Times New Roman"/>
                <a:cs typeface="Times New Roman"/>
              </a:rPr>
              <a:t>antipatterns </a:t>
            </a:r>
            <a:r>
              <a:rPr dirty="0" sz="8550" spc="-100">
                <a:latin typeface="Times New Roman"/>
                <a:cs typeface="Times New Roman"/>
              </a:rPr>
              <a:t>to</a:t>
            </a:r>
            <a:r>
              <a:rPr dirty="0" sz="8550" spc="-1500">
                <a:latin typeface="Times New Roman"/>
                <a:cs typeface="Times New Roman"/>
              </a:rPr>
              <a:t> </a:t>
            </a:r>
            <a:r>
              <a:rPr dirty="0" sz="8550" spc="-750">
                <a:latin typeface="Times New Roman"/>
                <a:cs typeface="Times New Roman"/>
              </a:rPr>
              <a:t>avoid</a:t>
            </a:r>
            <a:endParaRPr sz="85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8364" y="2638663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8364" y="7340090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14004" y="7340090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55949" y="7340090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95664" y="7212210"/>
            <a:ext cx="5502275" cy="347091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6105">
                <a:latin typeface="Calibri"/>
                <a:cs typeface="Calibri"/>
              </a:rPr>
              <a:t>$</a:t>
            </a:r>
            <a:r>
              <a:rPr dirty="0" sz="12350" spc="130">
                <a:latin typeface="Calibri"/>
                <a:cs typeface="Calibri"/>
              </a:rPr>
              <a:t> </a:t>
            </a:r>
            <a:r>
              <a:rPr dirty="0" sz="12350" spc="6105">
                <a:latin typeface="Calibri"/>
                <a:cs typeface="Calibri"/>
              </a:rPr>
              <a:t>$</a:t>
            </a:r>
            <a:r>
              <a:rPr dirty="0" sz="12350" spc="204">
                <a:latin typeface="Calibri"/>
                <a:cs typeface="Calibri"/>
              </a:rPr>
              <a:t> </a:t>
            </a:r>
            <a:r>
              <a:rPr dirty="0" sz="12350" spc="6105">
                <a:latin typeface="Calibri"/>
                <a:cs typeface="Calibri"/>
              </a:rPr>
              <a:t>$</a:t>
            </a:r>
            <a:endParaRPr sz="12350">
              <a:latin typeface="Calibri"/>
              <a:cs typeface="Calibri"/>
            </a:endParaRPr>
          </a:p>
          <a:p>
            <a:pPr marL="1468120" marR="149225" indent="-346075">
              <a:lnSpc>
                <a:spcPct val="109400"/>
              </a:lnSpc>
              <a:spcBef>
                <a:spcPts val="5850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Business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Specifies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Language,  Poor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Fit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for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Development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14004" y="2638663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55949" y="2638663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5664" y="2510783"/>
            <a:ext cx="550227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7415">
                <a:latin typeface="Calibri"/>
                <a:cs typeface="Calibri"/>
              </a:rPr>
              <a:t>"</a:t>
            </a:r>
            <a:r>
              <a:rPr dirty="0" sz="12350" spc="125">
                <a:latin typeface="Calibri"/>
                <a:cs typeface="Calibri"/>
              </a:rPr>
              <a:t> </a:t>
            </a:r>
            <a:r>
              <a:rPr dirty="0" sz="12350" spc="7415">
                <a:latin typeface="Calibri"/>
                <a:cs typeface="Calibri"/>
              </a:rPr>
              <a:t>"</a:t>
            </a:r>
            <a:r>
              <a:rPr dirty="0" sz="12350" spc="210">
                <a:latin typeface="Calibri"/>
                <a:cs typeface="Calibri"/>
              </a:rPr>
              <a:t> </a:t>
            </a:r>
            <a:r>
              <a:rPr dirty="0" sz="12350" spc="7415">
                <a:latin typeface="Calibri"/>
                <a:cs typeface="Calibri"/>
              </a:rPr>
              <a:t>"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10132" y="1246035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30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1401975" y="122084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  <a:path w="1911350" h="1484630">
                <a:moveTo>
                  <a:pt x="1401975" y="1220842"/>
                </a:move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01975" y="1220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10132" y="1246035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30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322307" y="1673112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05" b="1">
                <a:latin typeface="Microsoft JhengHei UI"/>
                <a:cs typeface="Microsoft JhengHei UI"/>
              </a:rPr>
              <a:t>氝</a:t>
            </a:r>
            <a:r>
              <a:rPr dirty="0" sz="2600" spc="-390" b="1">
                <a:latin typeface="Microsoft JhengHei UI"/>
                <a:cs typeface="Microsoft JhengHei UI"/>
              </a:rPr>
              <a:t>ਮ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39413" y="6171374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29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1401975" y="122084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  <a:path w="1911350" h="1484629">
                <a:moveTo>
                  <a:pt x="1401975" y="1220842"/>
                </a:move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01975" y="1220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39413" y="6171374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29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311714" y="6604899"/>
            <a:ext cx="96710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25" b="1">
                <a:latin typeface="Arial"/>
                <a:cs typeface="Arial"/>
              </a:rPr>
              <a:t>?!?!?!?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00006" y="4366359"/>
            <a:ext cx="0" cy="2647315"/>
          </a:xfrm>
          <a:custGeom>
            <a:avLst/>
            <a:gdLst/>
            <a:ahLst/>
            <a:cxnLst/>
            <a:rect l="l" t="t" r="r" b="b"/>
            <a:pathLst>
              <a:path w="0" h="2647315">
                <a:moveTo>
                  <a:pt x="0" y="0"/>
                </a:moveTo>
                <a:lnTo>
                  <a:pt x="0" y="264703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36660" y="697151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0"/>
                </a:lnTo>
                <a:lnTo>
                  <a:pt x="163345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48741" y="4366359"/>
            <a:ext cx="0" cy="2647315"/>
          </a:xfrm>
          <a:custGeom>
            <a:avLst/>
            <a:gdLst/>
            <a:ahLst/>
            <a:cxnLst/>
            <a:rect l="l" t="t" r="r" b="b"/>
            <a:pathLst>
              <a:path w="0" h="2647315">
                <a:moveTo>
                  <a:pt x="0" y="0"/>
                </a:moveTo>
                <a:lnTo>
                  <a:pt x="0" y="264703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85396" y="697151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0"/>
                </a:lnTo>
                <a:lnTo>
                  <a:pt x="163345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02187" y="4471068"/>
            <a:ext cx="0" cy="2647315"/>
          </a:xfrm>
          <a:custGeom>
            <a:avLst/>
            <a:gdLst/>
            <a:ahLst/>
            <a:cxnLst/>
            <a:rect l="l" t="t" r="r" b="b"/>
            <a:pathLst>
              <a:path w="0" h="2647315">
                <a:moveTo>
                  <a:pt x="0" y="0"/>
                </a:moveTo>
                <a:lnTo>
                  <a:pt x="0" y="264703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38841" y="7076224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0"/>
                </a:lnTo>
                <a:lnTo>
                  <a:pt x="163345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1826" y="0"/>
            <a:ext cx="7916545" cy="133477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550" spc="-180">
                <a:latin typeface="Times New Roman"/>
                <a:cs typeface="Times New Roman"/>
              </a:rPr>
              <a:t>antipatterns </a:t>
            </a:r>
            <a:r>
              <a:rPr dirty="0" sz="8550" spc="-100">
                <a:latin typeface="Times New Roman"/>
                <a:cs typeface="Times New Roman"/>
              </a:rPr>
              <a:t>to</a:t>
            </a:r>
            <a:r>
              <a:rPr dirty="0" sz="8550" spc="-1500">
                <a:latin typeface="Times New Roman"/>
                <a:cs typeface="Times New Roman"/>
              </a:rPr>
              <a:t> </a:t>
            </a:r>
            <a:r>
              <a:rPr dirty="0" sz="8550" spc="-750">
                <a:latin typeface="Times New Roman"/>
                <a:cs typeface="Times New Roman"/>
              </a:rPr>
              <a:t>avoid</a:t>
            </a:r>
            <a:endParaRPr sz="85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07999" y="2638663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407999" y="7340090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303169" y="7340090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355584" y="7340090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303169" y="2638663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355584" y="2638663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395299" y="2510783"/>
            <a:ext cx="549148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7415">
                <a:latin typeface="Calibri"/>
                <a:cs typeface="Calibri"/>
              </a:rPr>
              <a:t>"</a:t>
            </a:r>
            <a:r>
              <a:rPr dirty="0" sz="12350" spc="125">
                <a:latin typeface="Calibri"/>
                <a:cs typeface="Calibri"/>
              </a:rPr>
              <a:t> </a:t>
            </a:r>
            <a:r>
              <a:rPr dirty="0" sz="12350" spc="7415">
                <a:latin typeface="Calibri"/>
                <a:cs typeface="Calibri"/>
              </a:rPr>
              <a:t>"</a:t>
            </a:r>
            <a:r>
              <a:rPr dirty="0" sz="12350" spc="130">
                <a:latin typeface="Calibri"/>
                <a:cs typeface="Calibri"/>
              </a:rPr>
              <a:t> </a:t>
            </a:r>
            <a:r>
              <a:rPr dirty="0" sz="12350" spc="7415">
                <a:latin typeface="Calibri"/>
                <a:cs typeface="Calibri"/>
              </a:rPr>
              <a:t>"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88009" y="1246035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30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6" y="833829"/>
                </a:lnTo>
                <a:lnTo>
                  <a:pt x="61687" y="877323"/>
                </a:lnTo>
                <a:lnTo>
                  <a:pt x="87736" y="919374"/>
                </a:lnTo>
                <a:lnTo>
                  <a:pt x="117929" y="959860"/>
                </a:lnTo>
                <a:lnTo>
                  <a:pt x="152085" y="998658"/>
                </a:lnTo>
                <a:lnTo>
                  <a:pt x="190021" y="1035645"/>
                </a:lnTo>
                <a:lnTo>
                  <a:pt x="231555" y="1070698"/>
                </a:lnTo>
                <a:lnTo>
                  <a:pt x="27650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1401982" y="1220842"/>
                </a:lnTo>
                <a:lnTo>
                  <a:pt x="1422561" y="1213508"/>
                </a:lnTo>
                <a:lnTo>
                  <a:pt x="1467804" y="1195150"/>
                </a:lnTo>
                <a:lnTo>
                  <a:pt x="1511386" y="1175179"/>
                </a:lnTo>
                <a:lnTo>
                  <a:pt x="1553218" y="1153656"/>
                </a:lnTo>
                <a:lnTo>
                  <a:pt x="1593211" y="1130642"/>
                </a:lnTo>
                <a:lnTo>
                  <a:pt x="1631273" y="1106197"/>
                </a:lnTo>
                <a:lnTo>
                  <a:pt x="1667316" y="1080384"/>
                </a:lnTo>
                <a:lnTo>
                  <a:pt x="1701250" y="1053261"/>
                </a:lnTo>
                <a:lnTo>
                  <a:pt x="1732985" y="1024891"/>
                </a:lnTo>
                <a:lnTo>
                  <a:pt x="1762431" y="995334"/>
                </a:lnTo>
                <a:lnTo>
                  <a:pt x="1789499" y="964651"/>
                </a:lnTo>
                <a:lnTo>
                  <a:pt x="1814099" y="932903"/>
                </a:lnTo>
                <a:lnTo>
                  <a:pt x="1836141" y="900151"/>
                </a:lnTo>
                <a:lnTo>
                  <a:pt x="1855535" y="866456"/>
                </a:lnTo>
                <a:lnTo>
                  <a:pt x="1872191" y="831878"/>
                </a:lnTo>
                <a:lnTo>
                  <a:pt x="1896933" y="760319"/>
                </a:lnTo>
                <a:lnTo>
                  <a:pt x="1909648" y="685962"/>
                </a:lnTo>
                <a:lnTo>
                  <a:pt x="1911271" y="647886"/>
                </a:lnTo>
                <a:lnTo>
                  <a:pt x="1909648" y="609811"/>
                </a:lnTo>
                <a:lnTo>
                  <a:pt x="1896933" y="535462"/>
                </a:lnTo>
                <a:lnTo>
                  <a:pt x="1872191" y="463920"/>
                </a:lnTo>
                <a:lnTo>
                  <a:pt x="1855535" y="429354"/>
                </a:lnTo>
                <a:lnTo>
                  <a:pt x="1836141" y="395671"/>
                </a:lnTo>
                <a:lnTo>
                  <a:pt x="1814099" y="362932"/>
                </a:lnTo>
                <a:lnTo>
                  <a:pt x="1789499" y="331199"/>
                </a:lnTo>
                <a:lnTo>
                  <a:pt x="1762431" y="300532"/>
                </a:lnTo>
                <a:lnTo>
                  <a:pt x="1732985" y="270991"/>
                </a:lnTo>
                <a:lnTo>
                  <a:pt x="1701250" y="242638"/>
                </a:lnTo>
                <a:lnTo>
                  <a:pt x="1667316" y="215532"/>
                </a:lnTo>
                <a:lnTo>
                  <a:pt x="1631273" y="189736"/>
                </a:lnTo>
                <a:lnTo>
                  <a:pt x="1593211" y="165309"/>
                </a:lnTo>
                <a:lnTo>
                  <a:pt x="1553218" y="142312"/>
                </a:lnTo>
                <a:lnTo>
                  <a:pt x="1511386" y="120806"/>
                </a:lnTo>
                <a:lnTo>
                  <a:pt x="1467804" y="100851"/>
                </a:lnTo>
                <a:lnTo>
                  <a:pt x="1422561" y="82509"/>
                </a:lnTo>
                <a:lnTo>
                  <a:pt x="1375748" y="65840"/>
                </a:lnTo>
                <a:lnTo>
                  <a:pt x="1327454" y="50904"/>
                </a:lnTo>
                <a:lnTo>
                  <a:pt x="1277768" y="37763"/>
                </a:lnTo>
                <a:lnTo>
                  <a:pt x="1226781" y="26477"/>
                </a:lnTo>
                <a:lnTo>
                  <a:pt x="1174583" y="17107"/>
                </a:lnTo>
                <a:lnTo>
                  <a:pt x="1121263" y="9714"/>
                </a:lnTo>
                <a:lnTo>
                  <a:pt x="1066910" y="4357"/>
                </a:lnTo>
                <a:lnTo>
                  <a:pt x="1011615" y="1099"/>
                </a:lnTo>
                <a:lnTo>
                  <a:pt x="955468" y="0"/>
                </a:lnTo>
                <a:close/>
              </a:path>
              <a:path w="1911350" h="1484630">
                <a:moveTo>
                  <a:pt x="1401982" y="1220842"/>
                </a:move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5" y="1294995"/>
                </a:lnTo>
                <a:lnTo>
                  <a:pt x="1066910" y="1291734"/>
                </a:lnTo>
                <a:lnTo>
                  <a:pt x="1121263" y="1286372"/>
                </a:lnTo>
                <a:lnTo>
                  <a:pt x="1174583" y="1278971"/>
                </a:lnTo>
                <a:lnTo>
                  <a:pt x="1226781" y="1269591"/>
                </a:lnTo>
                <a:lnTo>
                  <a:pt x="1277768" y="1258294"/>
                </a:lnTo>
                <a:lnTo>
                  <a:pt x="1327454" y="1245141"/>
                </a:lnTo>
                <a:lnTo>
                  <a:pt x="1375748" y="1230192"/>
                </a:lnTo>
                <a:lnTo>
                  <a:pt x="1401982" y="1220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788009" y="1246035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30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395237" y="1673112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05" b="1">
                <a:latin typeface="Microsoft JhengHei UI"/>
                <a:cs typeface="Microsoft JhengHei UI"/>
              </a:rPr>
              <a:t>氝</a:t>
            </a:r>
            <a:r>
              <a:rPr dirty="0" sz="2600" spc="-390" b="1">
                <a:latin typeface="Microsoft JhengHei UI"/>
                <a:cs typeface="Microsoft JhengHei UI"/>
              </a:rPr>
              <a:t>ਮ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817321" y="6441512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29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1401975" y="122084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  <a:path w="1911350" h="1484629">
                <a:moveTo>
                  <a:pt x="1401975" y="1220842"/>
                </a:move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01975" y="1220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817321" y="6441512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29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395299" y="6877142"/>
            <a:ext cx="7043420" cy="38055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ts val="2870"/>
              </a:lnSpc>
              <a:spcBef>
                <a:spcPts val="135"/>
              </a:spcBef>
            </a:pPr>
            <a:r>
              <a:rPr dirty="0" sz="2600" spc="-55" b="1">
                <a:latin typeface="Arial"/>
                <a:cs typeface="Arial"/>
              </a:rPr>
              <a:t>πελ</a:t>
            </a:r>
            <a:r>
              <a:rPr dirty="0" sz="2600" spc="-50" b="1">
                <a:latin typeface="Arial"/>
                <a:cs typeface="Arial"/>
              </a:rPr>
              <a:t>ά</a:t>
            </a:r>
            <a:r>
              <a:rPr dirty="0" sz="2600" spc="225" b="1">
                <a:latin typeface="Arial"/>
                <a:cs typeface="Arial"/>
              </a:rPr>
              <a:t>τ</a:t>
            </a:r>
            <a:r>
              <a:rPr dirty="0" sz="2600" spc="-100" b="1">
                <a:latin typeface="Arial"/>
                <a:cs typeface="Arial"/>
              </a:rPr>
              <a:t>η</a:t>
            </a:r>
            <a:r>
              <a:rPr dirty="0" sz="2600" b="1">
                <a:latin typeface="Arial"/>
                <a:cs typeface="Arial"/>
              </a:rPr>
              <a:t>ς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14569"/>
              </a:lnSpc>
            </a:pPr>
            <a:r>
              <a:rPr dirty="0" sz="12350" spc="6105">
                <a:latin typeface="Calibri"/>
                <a:cs typeface="Calibri"/>
              </a:rPr>
              <a:t>$</a:t>
            </a:r>
            <a:r>
              <a:rPr dirty="0" sz="12350" spc="160">
                <a:latin typeface="Calibri"/>
                <a:cs typeface="Calibri"/>
              </a:rPr>
              <a:t> </a:t>
            </a:r>
            <a:r>
              <a:rPr dirty="0" sz="12350" spc="6105">
                <a:latin typeface="Calibri"/>
                <a:cs typeface="Calibri"/>
              </a:rPr>
              <a:t>$</a:t>
            </a:r>
            <a:r>
              <a:rPr dirty="0" sz="12350" spc="160">
                <a:latin typeface="Calibri"/>
                <a:cs typeface="Calibri"/>
              </a:rPr>
              <a:t> </a:t>
            </a:r>
            <a:r>
              <a:rPr dirty="0" sz="12350" spc="6105">
                <a:latin typeface="Calibri"/>
                <a:cs typeface="Calibri"/>
              </a:rPr>
              <a:t>$</a:t>
            </a:r>
            <a:endParaRPr sz="12350">
              <a:latin typeface="Calibri"/>
              <a:cs typeface="Calibri"/>
            </a:endParaRPr>
          </a:p>
          <a:p>
            <a:pPr algn="ctr" marL="473075" marR="1999614">
              <a:lnSpc>
                <a:spcPct val="109400"/>
              </a:lnSpc>
              <a:spcBef>
                <a:spcPts val="5855"/>
              </a:spcBef>
            </a:pP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Development </a:t>
            </a:r>
            <a:r>
              <a:rPr dirty="0" sz="2450" spc="-80" b="1">
                <a:solidFill>
                  <a:srgbClr val="0220B4"/>
                </a:solidFill>
                <a:latin typeface="Arial"/>
                <a:cs typeface="Arial"/>
              </a:rPr>
              <a:t>Uses </a:t>
            </a:r>
            <a:r>
              <a:rPr dirty="0" sz="2450" spc="-35" b="1">
                <a:solidFill>
                  <a:srgbClr val="0220B4"/>
                </a:solidFill>
                <a:latin typeface="Arial"/>
                <a:cs typeface="Arial"/>
              </a:rPr>
              <a:t>a</a:t>
            </a:r>
            <a:r>
              <a:rPr dirty="0" sz="2450" spc="-9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Completely  </a:t>
            </a:r>
            <a:r>
              <a:rPr dirty="0" sz="2450" spc="-40" b="1">
                <a:solidFill>
                  <a:srgbClr val="0220B4"/>
                </a:solidFill>
                <a:latin typeface="Arial"/>
                <a:cs typeface="Arial"/>
              </a:rPr>
              <a:t>Different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Language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967135" y="5007341"/>
            <a:ext cx="2625290" cy="159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194855" y="4345417"/>
            <a:ext cx="424180" cy="633095"/>
          </a:xfrm>
          <a:custGeom>
            <a:avLst/>
            <a:gdLst/>
            <a:ahLst/>
            <a:cxnLst/>
            <a:rect l="l" t="t" r="r" b="b"/>
            <a:pathLst>
              <a:path w="424180" h="633095">
                <a:moveTo>
                  <a:pt x="0" y="0"/>
                </a:moveTo>
                <a:lnTo>
                  <a:pt x="400765" y="597773"/>
                </a:lnTo>
                <a:lnTo>
                  <a:pt x="424088" y="632562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459945" y="4852233"/>
            <a:ext cx="318135" cy="362585"/>
          </a:xfrm>
          <a:custGeom>
            <a:avLst/>
            <a:gdLst/>
            <a:ahLst/>
            <a:cxnLst/>
            <a:rect l="l" t="t" r="r" b="b"/>
            <a:pathLst>
              <a:path w="318134" h="362585">
                <a:moveTo>
                  <a:pt x="271352" y="0"/>
                </a:moveTo>
                <a:lnTo>
                  <a:pt x="0" y="181921"/>
                </a:lnTo>
                <a:lnTo>
                  <a:pt x="317592" y="362313"/>
                </a:lnTo>
                <a:lnTo>
                  <a:pt x="27135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194855" y="6615438"/>
            <a:ext cx="424180" cy="633095"/>
          </a:xfrm>
          <a:custGeom>
            <a:avLst/>
            <a:gdLst/>
            <a:ahLst/>
            <a:cxnLst/>
            <a:rect l="l" t="t" r="r" b="b"/>
            <a:pathLst>
              <a:path w="424180" h="633095">
                <a:moveTo>
                  <a:pt x="0" y="632562"/>
                </a:moveTo>
                <a:lnTo>
                  <a:pt x="400765" y="34788"/>
                </a:lnTo>
                <a:lnTo>
                  <a:pt x="424088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459945" y="6378872"/>
            <a:ext cx="318135" cy="362585"/>
          </a:xfrm>
          <a:custGeom>
            <a:avLst/>
            <a:gdLst/>
            <a:ahLst/>
            <a:cxnLst/>
            <a:rect l="l" t="t" r="r" b="b"/>
            <a:pathLst>
              <a:path w="318134" h="362584">
                <a:moveTo>
                  <a:pt x="317592" y="0"/>
                </a:moveTo>
                <a:lnTo>
                  <a:pt x="0" y="180392"/>
                </a:lnTo>
                <a:lnTo>
                  <a:pt x="271352" y="362313"/>
                </a:lnTo>
                <a:lnTo>
                  <a:pt x="31759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940629" y="4345417"/>
            <a:ext cx="424180" cy="633095"/>
          </a:xfrm>
          <a:custGeom>
            <a:avLst/>
            <a:gdLst/>
            <a:ahLst/>
            <a:cxnLst/>
            <a:rect l="l" t="t" r="r" b="b"/>
            <a:pathLst>
              <a:path w="424180" h="633095">
                <a:moveTo>
                  <a:pt x="424088" y="0"/>
                </a:moveTo>
                <a:lnTo>
                  <a:pt x="23323" y="597773"/>
                </a:lnTo>
                <a:lnTo>
                  <a:pt x="0" y="632562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782023" y="4852232"/>
            <a:ext cx="318135" cy="362585"/>
          </a:xfrm>
          <a:custGeom>
            <a:avLst/>
            <a:gdLst/>
            <a:ahLst/>
            <a:cxnLst/>
            <a:rect l="l" t="t" r="r" b="b"/>
            <a:pathLst>
              <a:path w="318134" h="362585">
                <a:moveTo>
                  <a:pt x="46249" y="0"/>
                </a:moveTo>
                <a:lnTo>
                  <a:pt x="0" y="362313"/>
                </a:lnTo>
                <a:lnTo>
                  <a:pt x="317602" y="181921"/>
                </a:lnTo>
                <a:lnTo>
                  <a:pt x="4624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940629" y="6703227"/>
            <a:ext cx="424180" cy="633095"/>
          </a:xfrm>
          <a:custGeom>
            <a:avLst/>
            <a:gdLst/>
            <a:ahLst/>
            <a:cxnLst/>
            <a:rect l="l" t="t" r="r" b="b"/>
            <a:pathLst>
              <a:path w="424180" h="633095">
                <a:moveTo>
                  <a:pt x="424088" y="632562"/>
                </a:moveTo>
                <a:lnTo>
                  <a:pt x="23323" y="34788"/>
                </a:lnTo>
                <a:lnTo>
                  <a:pt x="0" y="0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782023" y="6466660"/>
            <a:ext cx="318135" cy="362585"/>
          </a:xfrm>
          <a:custGeom>
            <a:avLst/>
            <a:gdLst/>
            <a:ahLst/>
            <a:cxnLst/>
            <a:rect l="l" t="t" r="r" b="b"/>
            <a:pathLst>
              <a:path w="318134" h="362584">
                <a:moveTo>
                  <a:pt x="0" y="0"/>
                </a:moveTo>
                <a:lnTo>
                  <a:pt x="46249" y="362313"/>
                </a:lnTo>
                <a:lnTo>
                  <a:pt x="317602" y="180392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8364" y="2638663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8364" y="7340090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14004" y="7340090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55949" y="7340090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95664" y="7212210"/>
            <a:ext cx="5502275" cy="347091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6105">
                <a:latin typeface="Calibri"/>
                <a:cs typeface="Calibri"/>
              </a:rPr>
              <a:t>$</a:t>
            </a:r>
            <a:r>
              <a:rPr dirty="0" sz="12350" spc="130">
                <a:latin typeface="Calibri"/>
                <a:cs typeface="Calibri"/>
              </a:rPr>
              <a:t> </a:t>
            </a:r>
            <a:r>
              <a:rPr dirty="0" sz="12350" spc="6105">
                <a:latin typeface="Calibri"/>
                <a:cs typeface="Calibri"/>
              </a:rPr>
              <a:t>$</a:t>
            </a:r>
            <a:r>
              <a:rPr dirty="0" sz="12350" spc="204">
                <a:latin typeface="Calibri"/>
                <a:cs typeface="Calibri"/>
              </a:rPr>
              <a:t> </a:t>
            </a:r>
            <a:r>
              <a:rPr dirty="0" sz="12350" spc="6105">
                <a:latin typeface="Calibri"/>
                <a:cs typeface="Calibri"/>
              </a:rPr>
              <a:t>$</a:t>
            </a:r>
            <a:endParaRPr sz="12350">
              <a:latin typeface="Calibri"/>
              <a:cs typeface="Calibri"/>
            </a:endParaRPr>
          </a:p>
          <a:p>
            <a:pPr marL="1468120" marR="149225" indent="-346075">
              <a:lnSpc>
                <a:spcPct val="109400"/>
              </a:lnSpc>
              <a:spcBef>
                <a:spcPts val="5850"/>
              </a:spcBef>
            </a:pP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Business </a:t>
            </a:r>
            <a:r>
              <a:rPr dirty="0" sz="2450" spc="-55" b="1">
                <a:solidFill>
                  <a:srgbClr val="0220B4"/>
                </a:solidFill>
                <a:latin typeface="Arial"/>
                <a:cs typeface="Arial"/>
              </a:rPr>
              <a:t>Specifies </a:t>
            </a:r>
            <a:r>
              <a:rPr dirty="0" sz="2450" spc="-90" b="1">
                <a:solidFill>
                  <a:srgbClr val="0220B4"/>
                </a:solidFill>
                <a:latin typeface="Arial"/>
                <a:cs typeface="Arial"/>
              </a:rPr>
              <a:t>Language,  Poor </a:t>
            </a:r>
            <a:r>
              <a:rPr dirty="0" sz="2450" spc="-20" b="1">
                <a:solidFill>
                  <a:srgbClr val="0220B4"/>
                </a:solidFill>
                <a:latin typeface="Arial"/>
                <a:cs typeface="Arial"/>
              </a:rPr>
              <a:t>Fit </a:t>
            </a:r>
            <a:r>
              <a:rPr dirty="0" sz="2450" spc="-45" b="1">
                <a:solidFill>
                  <a:srgbClr val="0220B4"/>
                </a:solidFill>
                <a:latin typeface="Arial"/>
                <a:cs typeface="Arial"/>
              </a:rPr>
              <a:t>for</a:t>
            </a:r>
            <a:r>
              <a:rPr dirty="0" sz="2450" spc="-12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Development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14004" y="2638663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355949" y="2638663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95664" y="2510783"/>
            <a:ext cx="550227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7415">
                <a:latin typeface="Calibri"/>
                <a:cs typeface="Calibri"/>
              </a:rPr>
              <a:t>"</a:t>
            </a:r>
            <a:r>
              <a:rPr dirty="0" sz="12350" spc="125">
                <a:latin typeface="Calibri"/>
                <a:cs typeface="Calibri"/>
              </a:rPr>
              <a:t> </a:t>
            </a:r>
            <a:r>
              <a:rPr dirty="0" sz="12350" spc="7415">
                <a:latin typeface="Calibri"/>
                <a:cs typeface="Calibri"/>
              </a:rPr>
              <a:t>"</a:t>
            </a:r>
            <a:r>
              <a:rPr dirty="0" sz="12350" spc="210">
                <a:latin typeface="Calibri"/>
                <a:cs typeface="Calibri"/>
              </a:rPr>
              <a:t> </a:t>
            </a:r>
            <a:r>
              <a:rPr dirty="0" sz="12350" spc="7415">
                <a:latin typeface="Calibri"/>
                <a:cs typeface="Calibri"/>
              </a:rPr>
              <a:t>"</a:t>
            </a:r>
            <a:endParaRPr sz="123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10132" y="1246035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30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1401975" y="122084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  <a:path w="1911350" h="1484630">
                <a:moveTo>
                  <a:pt x="1401975" y="1220842"/>
                </a:move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01975" y="1220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10132" y="1246035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30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322307" y="1673112"/>
            <a:ext cx="6959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05" b="1">
                <a:latin typeface="Microsoft JhengHei UI"/>
                <a:cs typeface="Microsoft JhengHei UI"/>
              </a:rPr>
              <a:t>氝</a:t>
            </a:r>
            <a:r>
              <a:rPr dirty="0" sz="2600" spc="-390" b="1">
                <a:latin typeface="Microsoft JhengHei UI"/>
                <a:cs typeface="Microsoft JhengHei UI"/>
              </a:rPr>
              <a:t>ਮ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39413" y="6171374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29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1401975" y="122084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  <a:path w="1911350" h="1484629">
                <a:moveTo>
                  <a:pt x="1401975" y="1220842"/>
                </a:move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01975" y="1220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839413" y="6171374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29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311714" y="6604899"/>
            <a:ext cx="96710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25" b="1">
                <a:latin typeface="Arial"/>
                <a:cs typeface="Arial"/>
              </a:rPr>
              <a:t>?!?!?!?</a:t>
            </a:r>
            <a:endParaRPr sz="2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100006" y="4366359"/>
            <a:ext cx="0" cy="2647315"/>
          </a:xfrm>
          <a:custGeom>
            <a:avLst/>
            <a:gdLst/>
            <a:ahLst/>
            <a:cxnLst/>
            <a:rect l="l" t="t" r="r" b="b"/>
            <a:pathLst>
              <a:path w="0" h="2647315">
                <a:moveTo>
                  <a:pt x="0" y="0"/>
                </a:moveTo>
                <a:lnTo>
                  <a:pt x="0" y="264703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936660" y="697151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0"/>
                </a:lnTo>
                <a:lnTo>
                  <a:pt x="163345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48741" y="4366359"/>
            <a:ext cx="0" cy="2647315"/>
          </a:xfrm>
          <a:custGeom>
            <a:avLst/>
            <a:gdLst/>
            <a:ahLst/>
            <a:cxnLst/>
            <a:rect l="l" t="t" r="r" b="b"/>
            <a:pathLst>
              <a:path w="0" h="2647315">
                <a:moveTo>
                  <a:pt x="0" y="0"/>
                </a:moveTo>
                <a:lnTo>
                  <a:pt x="0" y="264703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985396" y="697151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0"/>
                </a:lnTo>
                <a:lnTo>
                  <a:pt x="163345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02187" y="4471068"/>
            <a:ext cx="0" cy="2647315"/>
          </a:xfrm>
          <a:custGeom>
            <a:avLst/>
            <a:gdLst/>
            <a:ahLst/>
            <a:cxnLst/>
            <a:rect l="l" t="t" r="r" b="b"/>
            <a:pathLst>
              <a:path w="0" h="2647315">
                <a:moveTo>
                  <a:pt x="0" y="0"/>
                </a:moveTo>
                <a:lnTo>
                  <a:pt x="0" y="264703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38841" y="7076224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0"/>
                </a:lnTo>
                <a:lnTo>
                  <a:pt x="163345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5593" y="458489"/>
            <a:ext cx="774382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65">
                <a:latin typeface="Times New Roman"/>
                <a:cs typeface="Times New Roman"/>
              </a:rPr>
              <a:t>pattern </a:t>
            </a:r>
            <a:r>
              <a:rPr dirty="0" spc="-110">
                <a:latin typeface="Times New Roman"/>
                <a:cs typeface="Times New Roman"/>
              </a:rPr>
              <a:t>to</a:t>
            </a:r>
            <a:r>
              <a:rPr dirty="0" spc="-1630">
                <a:latin typeface="Times New Roman"/>
                <a:cs typeface="Times New Roman"/>
              </a:rPr>
              <a:t> </a:t>
            </a:r>
            <a:r>
              <a:rPr dirty="0" spc="-660">
                <a:latin typeface="Times New Roman"/>
                <a:cs typeface="Times New Roman"/>
              </a:rPr>
              <a:t>embrace</a:t>
            </a:r>
          </a:p>
        </p:txBody>
      </p:sp>
      <p:sp>
        <p:nvSpPr>
          <p:cNvPr id="3" name="object 3"/>
          <p:cNvSpPr/>
          <p:nvPr/>
        </p:nvSpPr>
        <p:spPr>
          <a:xfrm>
            <a:off x="6481478" y="2387361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81478" y="8041640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81478" y="5224971"/>
            <a:ext cx="2094177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17973" y="2387361"/>
            <a:ext cx="2094177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17973" y="5204030"/>
            <a:ext cx="2094177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468778" y="1913942"/>
            <a:ext cx="7156450" cy="5659120"/>
          </a:xfrm>
          <a:prstGeom prst="rect">
            <a:avLst/>
          </a:prstGeom>
        </p:spPr>
        <p:txBody>
          <a:bodyPr wrap="square" lIns="0" tIns="321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30"/>
              </a:spcBef>
              <a:tabLst>
                <a:tab pos="5048885" algn="l"/>
              </a:tabLst>
            </a:pPr>
            <a:r>
              <a:rPr dirty="0" sz="16450" spc="9895">
                <a:latin typeface="Calibri"/>
                <a:cs typeface="Calibri"/>
              </a:rPr>
              <a:t>"</a:t>
            </a:r>
            <a:r>
              <a:rPr dirty="0" sz="16450" spc="9895">
                <a:latin typeface="Calibri"/>
                <a:cs typeface="Calibri"/>
              </a:rPr>
              <a:t>	</a:t>
            </a:r>
            <a:r>
              <a:rPr dirty="0" sz="16450" spc="8150">
                <a:latin typeface="Calibri"/>
                <a:cs typeface="Calibri"/>
              </a:rPr>
              <a:t>$</a:t>
            </a:r>
            <a:endParaRPr sz="16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  <a:tabLst>
                <a:tab pos="5048885" algn="l"/>
              </a:tabLst>
            </a:pPr>
            <a:r>
              <a:rPr dirty="0" sz="16450" spc="9895">
                <a:latin typeface="Calibri"/>
                <a:cs typeface="Calibri"/>
              </a:rPr>
              <a:t>"</a:t>
            </a:r>
            <a:r>
              <a:rPr dirty="0" sz="16450" spc="9895">
                <a:latin typeface="Calibri"/>
                <a:cs typeface="Calibri"/>
              </a:rPr>
              <a:t>	</a:t>
            </a:r>
            <a:r>
              <a:rPr dirty="0" sz="16450" spc="8150">
                <a:latin typeface="Calibri"/>
                <a:cs typeface="Calibri"/>
              </a:rPr>
              <a:t>$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17973" y="8041640"/>
            <a:ext cx="2094177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671300" y="4912763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29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238174" y="5316980"/>
            <a:ext cx="77279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45" b="1">
                <a:latin typeface="Nirmala UI"/>
                <a:cs typeface="Nirmala UI"/>
              </a:rPr>
              <a:t>ग्राहक</a:t>
            </a:r>
            <a:endParaRPr sz="2600">
              <a:latin typeface="Nirmala UI"/>
              <a:cs typeface="Nirmala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671300" y="2188415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29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4238174" y="2594550"/>
            <a:ext cx="77279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45" b="1">
                <a:latin typeface="Nirmala UI"/>
                <a:cs typeface="Nirmala UI"/>
              </a:rPr>
              <a:t>ग्राहक</a:t>
            </a:r>
            <a:endParaRPr sz="2600">
              <a:latin typeface="Nirmala UI"/>
              <a:cs typeface="Nirmala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71300" y="7637112"/>
            <a:ext cx="1911350" cy="1484630"/>
          </a:xfrm>
          <a:custGeom>
            <a:avLst/>
            <a:gdLst/>
            <a:ahLst/>
            <a:cxnLst/>
            <a:rect l="l" t="t" r="r" b="b"/>
            <a:pathLst>
              <a:path w="1911350" h="1484629">
                <a:moveTo>
                  <a:pt x="955468" y="0"/>
                </a:moveTo>
                <a:lnTo>
                  <a:pt x="899323" y="1099"/>
                </a:lnTo>
                <a:lnTo>
                  <a:pt x="844032" y="4357"/>
                </a:lnTo>
                <a:lnTo>
                  <a:pt x="789686" y="9714"/>
                </a:lnTo>
                <a:lnTo>
                  <a:pt x="736374" y="17107"/>
                </a:lnTo>
                <a:lnTo>
                  <a:pt x="684186" y="26477"/>
                </a:lnTo>
                <a:lnTo>
                  <a:pt x="633211" y="37763"/>
                </a:lnTo>
                <a:lnTo>
                  <a:pt x="583539" y="50904"/>
                </a:lnTo>
                <a:lnTo>
                  <a:pt x="535259" y="65840"/>
                </a:lnTo>
                <a:lnTo>
                  <a:pt x="488461" y="82509"/>
                </a:lnTo>
                <a:lnTo>
                  <a:pt x="443234" y="100851"/>
                </a:lnTo>
                <a:lnTo>
                  <a:pt x="399668" y="120806"/>
                </a:lnTo>
                <a:lnTo>
                  <a:pt x="357853" y="142312"/>
                </a:lnTo>
                <a:lnTo>
                  <a:pt x="317879" y="165309"/>
                </a:lnTo>
                <a:lnTo>
                  <a:pt x="279834" y="189736"/>
                </a:lnTo>
                <a:lnTo>
                  <a:pt x="243808" y="215532"/>
                </a:lnTo>
                <a:lnTo>
                  <a:pt x="209892" y="242638"/>
                </a:lnTo>
                <a:lnTo>
                  <a:pt x="178174" y="270991"/>
                </a:lnTo>
                <a:lnTo>
                  <a:pt x="148744" y="300532"/>
                </a:lnTo>
                <a:lnTo>
                  <a:pt x="121692" y="331199"/>
                </a:lnTo>
                <a:lnTo>
                  <a:pt x="97107" y="362932"/>
                </a:lnTo>
                <a:lnTo>
                  <a:pt x="75079" y="395671"/>
                </a:lnTo>
                <a:lnTo>
                  <a:pt x="55697" y="429354"/>
                </a:lnTo>
                <a:lnTo>
                  <a:pt x="39052" y="463920"/>
                </a:lnTo>
                <a:lnTo>
                  <a:pt x="14327" y="535462"/>
                </a:lnTo>
                <a:lnTo>
                  <a:pt x="1621" y="609811"/>
                </a:lnTo>
                <a:lnTo>
                  <a:pt x="0" y="647886"/>
                </a:lnTo>
                <a:lnTo>
                  <a:pt x="2589" y="695921"/>
                </a:lnTo>
                <a:lnTo>
                  <a:pt x="10234" y="743005"/>
                </a:lnTo>
                <a:lnTo>
                  <a:pt x="22754" y="789015"/>
                </a:lnTo>
                <a:lnTo>
                  <a:pt x="39965" y="833829"/>
                </a:lnTo>
                <a:lnTo>
                  <a:pt x="61686" y="877323"/>
                </a:lnTo>
                <a:lnTo>
                  <a:pt x="87734" y="919374"/>
                </a:lnTo>
                <a:lnTo>
                  <a:pt x="117926" y="959860"/>
                </a:lnTo>
                <a:lnTo>
                  <a:pt x="152081" y="998658"/>
                </a:lnTo>
                <a:lnTo>
                  <a:pt x="190015" y="1035645"/>
                </a:lnTo>
                <a:lnTo>
                  <a:pt x="231547" y="1070698"/>
                </a:lnTo>
                <a:lnTo>
                  <a:pt x="276494" y="1103694"/>
                </a:lnTo>
                <a:lnTo>
                  <a:pt x="11779" y="1484248"/>
                </a:lnTo>
                <a:lnTo>
                  <a:pt x="508822" y="1220842"/>
                </a:lnTo>
                <a:lnTo>
                  <a:pt x="553944" y="1236045"/>
                </a:lnTo>
                <a:lnTo>
                  <a:pt x="600365" y="1249667"/>
                </a:lnTo>
                <a:lnTo>
                  <a:pt x="648011" y="1261652"/>
                </a:lnTo>
                <a:lnTo>
                  <a:pt x="696807" y="1271946"/>
                </a:lnTo>
                <a:lnTo>
                  <a:pt x="746680" y="1280492"/>
                </a:lnTo>
                <a:lnTo>
                  <a:pt x="797557" y="1287236"/>
                </a:lnTo>
                <a:lnTo>
                  <a:pt x="849363" y="1292121"/>
                </a:lnTo>
                <a:lnTo>
                  <a:pt x="902024" y="1295093"/>
                </a:lnTo>
                <a:lnTo>
                  <a:pt x="955468" y="1296096"/>
                </a:lnTo>
                <a:lnTo>
                  <a:pt x="1011614" y="1294995"/>
                </a:lnTo>
                <a:lnTo>
                  <a:pt x="1066908" y="1291734"/>
                </a:lnTo>
                <a:lnTo>
                  <a:pt x="1121260" y="1286372"/>
                </a:lnTo>
                <a:lnTo>
                  <a:pt x="1174579" y="1278971"/>
                </a:lnTo>
                <a:lnTo>
                  <a:pt x="1226777" y="1269591"/>
                </a:lnTo>
                <a:lnTo>
                  <a:pt x="1277763" y="1258294"/>
                </a:lnTo>
                <a:lnTo>
                  <a:pt x="1327448" y="1245141"/>
                </a:lnTo>
                <a:lnTo>
                  <a:pt x="1375741" y="1230192"/>
                </a:lnTo>
                <a:lnTo>
                  <a:pt x="1422554" y="1213508"/>
                </a:lnTo>
                <a:lnTo>
                  <a:pt x="1467796" y="1195150"/>
                </a:lnTo>
                <a:lnTo>
                  <a:pt x="1511378" y="1175179"/>
                </a:lnTo>
                <a:lnTo>
                  <a:pt x="1553210" y="1153656"/>
                </a:lnTo>
                <a:lnTo>
                  <a:pt x="1593202" y="1130642"/>
                </a:lnTo>
                <a:lnTo>
                  <a:pt x="1631264" y="1106197"/>
                </a:lnTo>
                <a:lnTo>
                  <a:pt x="1667307" y="1080384"/>
                </a:lnTo>
                <a:lnTo>
                  <a:pt x="1701241" y="1053261"/>
                </a:lnTo>
                <a:lnTo>
                  <a:pt x="1732975" y="1024891"/>
                </a:lnTo>
                <a:lnTo>
                  <a:pt x="1762421" y="995334"/>
                </a:lnTo>
                <a:lnTo>
                  <a:pt x="1789489" y="964651"/>
                </a:lnTo>
                <a:lnTo>
                  <a:pt x="1814089" y="932903"/>
                </a:lnTo>
                <a:lnTo>
                  <a:pt x="1836130" y="900151"/>
                </a:lnTo>
                <a:lnTo>
                  <a:pt x="1855524" y="866456"/>
                </a:lnTo>
                <a:lnTo>
                  <a:pt x="1872181" y="831878"/>
                </a:lnTo>
                <a:lnTo>
                  <a:pt x="1896923" y="760319"/>
                </a:lnTo>
                <a:lnTo>
                  <a:pt x="1909638" y="685962"/>
                </a:lnTo>
                <a:lnTo>
                  <a:pt x="1911261" y="647886"/>
                </a:lnTo>
                <a:lnTo>
                  <a:pt x="1909638" y="609811"/>
                </a:lnTo>
                <a:lnTo>
                  <a:pt x="1896923" y="535462"/>
                </a:lnTo>
                <a:lnTo>
                  <a:pt x="1872181" y="463920"/>
                </a:lnTo>
                <a:lnTo>
                  <a:pt x="1855524" y="429354"/>
                </a:lnTo>
                <a:lnTo>
                  <a:pt x="1836130" y="395671"/>
                </a:lnTo>
                <a:lnTo>
                  <a:pt x="1814089" y="362932"/>
                </a:lnTo>
                <a:lnTo>
                  <a:pt x="1789489" y="331199"/>
                </a:lnTo>
                <a:lnTo>
                  <a:pt x="1762421" y="300532"/>
                </a:lnTo>
                <a:lnTo>
                  <a:pt x="1732975" y="270991"/>
                </a:lnTo>
                <a:lnTo>
                  <a:pt x="1701241" y="242638"/>
                </a:lnTo>
                <a:lnTo>
                  <a:pt x="1667307" y="215532"/>
                </a:lnTo>
                <a:lnTo>
                  <a:pt x="1631264" y="189736"/>
                </a:lnTo>
                <a:lnTo>
                  <a:pt x="1593202" y="165309"/>
                </a:lnTo>
                <a:lnTo>
                  <a:pt x="1553210" y="142312"/>
                </a:lnTo>
                <a:lnTo>
                  <a:pt x="1511378" y="120806"/>
                </a:lnTo>
                <a:lnTo>
                  <a:pt x="1467796" y="100851"/>
                </a:lnTo>
                <a:lnTo>
                  <a:pt x="1422554" y="82509"/>
                </a:lnTo>
                <a:lnTo>
                  <a:pt x="1375741" y="65840"/>
                </a:lnTo>
                <a:lnTo>
                  <a:pt x="1327448" y="50904"/>
                </a:lnTo>
                <a:lnTo>
                  <a:pt x="1277763" y="37763"/>
                </a:lnTo>
                <a:lnTo>
                  <a:pt x="1226777" y="26477"/>
                </a:lnTo>
                <a:lnTo>
                  <a:pt x="1174579" y="17107"/>
                </a:lnTo>
                <a:lnTo>
                  <a:pt x="1121260" y="9714"/>
                </a:lnTo>
                <a:lnTo>
                  <a:pt x="1066908" y="4357"/>
                </a:lnTo>
                <a:lnTo>
                  <a:pt x="1011614" y="1099"/>
                </a:lnTo>
                <a:lnTo>
                  <a:pt x="95546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238174" y="8039410"/>
            <a:ext cx="77279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345" b="1">
                <a:latin typeface="Nirmala UI"/>
                <a:cs typeface="Nirmala UI"/>
              </a:rPr>
              <a:t>ग्राहक</a:t>
            </a:r>
            <a:endParaRPr sz="2600">
              <a:latin typeface="Nirmala UI"/>
              <a:cs typeface="Nirmala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95245" y="2180002"/>
            <a:ext cx="2040255" cy="1412875"/>
          </a:xfrm>
          <a:custGeom>
            <a:avLst/>
            <a:gdLst/>
            <a:ahLst/>
            <a:cxnLst/>
            <a:rect l="l" t="t" r="r" b="b"/>
            <a:pathLst>
              <a:path w="2040254" h="1412875">
                <a:moveTo>
                  <a:pt x="955792" y="0"/>
                </a:moveTo>
                <a:lnTo>
                  <a:pt x="1011938" y="1099"/>
                </a:lnTo>
                <a:lnTo>
                  <a:pt x="1067228" y="4357"/>
                </a:lnTo>
                <a:lnTo>
                  <a:pt x="1121574" y="9714"/>
                </a:lnTo>
                <a:lnTo>
                  <a:pt x="1174886" y="17107"/>
                </a:lnTo>
                <a:lnTo>
                  <a:pt x="1227074" y="26477"/>
                </a:lnTo>
                <a:lnTo>
                  <a:pt x="1278049" y="37763"/>
                </a:lnTo>
                <a:lnTo>
                  <a:pt x="1327722" y="50904"/>
                </a:lnTo>
                <a:lnTo>
                  <a:pt x="1376002" y="65840"/>
                </a:lnTo>
                <a:lnTo>
                  <a:pt x="1422800" y="82509"/>
                </a:lnTo>
                <a:lnTo>
                  <a:pt x="1468026" y="100851"/>
                </a:lnTo>
                <a:lnTo>
                  <a:pt x="1511592" y="120806"/>
                </a:lnTo>
                <a:lnTo>
                  <a:pt x="1553407" y="142312"/>
                </a:lnTo>
                <a:lnTo>
                  <a:pt x="1593381" y="165309"/>
                </a:lnTo>
                <a:lnTo>
                  <a:pt x="1631426" y="189736"/>
                </a:lnTo>
                <a:lnTo>
                  <a:pt x="1667452" y="215532"/>
                </a:lnTo>
                <a:lnTo>
                  <a:pt x="1701368" y="242638"/>
                </a:lnTo>
                <a:lnTo>
                  <a:pt x="1733086" y="270991"/>
                </a:lnTo>
                <a:lnTo>
                  <a:pt x="1762516" y="300532"/>
                </a:lnTo>
                <a:lnTo>
                  <a:pt x="1789568" y="331199"/>
                </a:lnTo>
                <a:lnTo>
                  <a:pt x="1814153" y="362932"/>
                </a:lnTo>
                <a:lnTo>
                  <a:pt x="1836181" y="395671"/>
                </a:lnTo>
                <a:lnTo>
                  <a:pt x="1855563" y="429354"/>
                </a:lnTo>
                <a:lnTo>
                  <a:pt x="1872208" y="463920"/>
                </a:lnTo>
                <a:lnTo>
                  <a:pt x="1896933" y="535462"/>
                </a:lnTo>
                <a:lnTo>
                  <a:pt x="1909639" y="609811"/>
                </a:lnTo>
                <a:lnTo>
                  <a:pt x="1911261" y="647886"/>
                </a:lnTo>
                <a:lnTo>
                  <a:pt x="1908538" y="696912"/>
                </a:lnTo>
                <a:lnTo>
                  <a:pt x="1900506" y="744931"/>
                </a:lnTo>
                <a:lnTo>
                  <a:pt x="1887373" y="791814"/>
                </a:lnTo>
                <a:lnTo>
                  <a:pt x="1869343" y="837435"/>
                </a:lnTo>
                <a:lnTo>
                  <a:pt x="1846624" y="881667"/>
                </a:lnTo>
                <a:lnTo>
                  <a:pt x="1819421" y="924384"/>
                </a:lnTo>
                <a:lnTo>
                  <a:pt x="1787941" y="965460"/>
                </a:lnTo>
                <a:lnTo>
                  <a:pt x="1752390" y="1004766"/>
                </a:lnTo>
                <a:lnTo>
                  <a:pt x="1712974" y="1042177"/>
                </a:lnTo>
                <a:lnTo>
                  <a:pt x="2040189" y="1412260"/>
                </a:lnTo>
                <a:lnTo>
                  <a:pt x="1481954" y="1188770"/>
                </a:lnTo>
                <a:lnTo>
                  <a:pt x="1440054" y="1206539"/>
                </a:lnTo>
                <a:lnTo>
                  <a:pt x="1396756" y="1222860"/>
                </a:lnTo>
                <a:lnTo>
                  <a:pt x="1352132" y="1237682"/>
                </a:lnTo>
                <a:lnTo>
                  <a:pt x="1306251" y="1250953"/>
                </a:lnTo>
                <a:lnTo>
                  <a:pt x="1259184" y="1262621"/>
                </a:lnTo>
                <a:lnTo>
                  <a:pt x="1211001" y="1272635"/>
                </a:lnTo>
                <a:lnTo>
                  <a:pt x="1161771" y="1280944"/>
                </a:lnTo>
                <a:lnTo>
                  <a:pt x="1111565" y="1287496"/>
                </a:lnTo>
                <a:lnTo>
                  <a:pt x="1060454" y="1292239"/>
                </a:lnTo>
                <a:lnTo>
                  <a:pt x="1008506" y="1295123"/>
                </a:lnTo>
                <a:lnTo>
                  <a:pt x="955792" y="1296096"/>
                </a:lnTo>
                <a:lnTo>
                  <a:pt x="899646" y="1294995"/>
                </a:lnTo>
                <a:lnTo>
                  <a:pt x="844352" y="1291734"/>
                </a:lnTo>
                <a:lnTo>
                  <a:pt x="790001" y="1286372"/>
                </a:lnTo>
                <a:lnTo>
                  <a:pt x="736681" y="1278971"/>
                </a:lnTo>
                <a:lnTo>
                  <a:pt x="684483" y="1269591"/>
                </a:lnTo>
                <a:lnTo>
                  <a:pt x="633497" y="1258294"/>
                </a:lnTo>
                <a:lnTo>
                  <a:pt x="583813" y="1245141"/>
                </a:lnTo>
                <a:lnTo>
                  <a:pt x="535519" y="1230192"/>
                </a:lnTo>
                <a:lnTo>
                  <a:pt x="488706" y="1213508"/>
                </a:lnTo>
                <a:lnTo>
                  <a:pt x="443464" y="1195150"/>
                </a:lnTo>
                <a:lnTo>
                  <a:pt x="399882" y="1175179"/>
                </a:lnTo>
                <a:lnTo>
                  <a:pt x="358050" y="1153656"/>
                </a:lnTo>
                <a:lnTo>
                  <a:pt x="318058" y="1130642"/>
                </a:lnTo>
                <a:lnTo>
                  <a:pt x="279996" y="1106197"/>
                </a:lnTo>
                <a:lnTo>
                  <a:pt x="243953" y="1080384"/>
                </a:lnTo>
                <a:lnTo>
                  <a:pt x="210020" y="1053261"/>
                </a:lnTo>
                <a:lnTo>
                  <a:pt x="178285" y="1024891"/>
                </a:lnTo>
                <a:lnTo>
                  <a:pt x="148839" y="995334"/>
                </a:lnTo>
                <a:lnTo>
                  <a:pt x="121771" y="964651"/>
                </a:lnTo>
                <a:lnTo>
                  <a:pt x="97171" y="932903"/>
                </a:lnTo>
                <a:lnTo>
                  <a:pt x="75130" y="900151"/>
                </a:lnTo>
                <a:lnTo>
                  <a:pt x="55736" y="866456"/>
                </a:lnTo>
                <a:lnTo>
                  <a:pt x="39079" y="831878"/>
                </a:lnTo>
                <a:lnTo>
                  <a:pt x="14337" y="760319"/>
                </a:lnTo>
                <a:lnTo>
                  <a:pt x="1623" y="685962"/>
                </a:lnTo>
                <a:lnTo>
                  <a:pt x="0" y="647886"/>
                </a:lnTo>
                <a:lnTo>
                  <a:pt x="1623" y="609811"/>
                </a:lnTo>
                <a:lnTo>
                  <a:pt x="14337" y="535462"/>
                </a:lnTo>
                <a:lnTo>
                  <a:pt x="39079" y="463920"/>
                </a:lnTo>
                <a:lnTo>
                  <a:pt x="55736" y="429354"/>
                </a:lnTo>
                <a:lnTo>
                  <a:pt x="75130" y="395671"/>
                </a:lnTo>
                <a:lnTo>
                  <a:pt x="97171" y="362932"/>
                </a:lnTo>
                <a:lnTo>
                  <a:pt x="121771" y="331199"/>
                </a:lnTo>
                <a:lnTo>
                  <a:pt x="148839" y="300532"/>
                </a:lnTo>
                <a:lnTo>
                  <a:pt x="178285" y="270991"/>
                </a:lnTo>
                <a:lnTo>
                  <a:pt x="210020" y="242638"/>
                </a:lnTo>
                <a:lnTo>
                  <a:pt x="243953" y="215532"/>
                </a:lnTo>
                <a:lnTo>
                  <a:pt x="279996" y="189736"/>
                </a:lnTo>
                <a:lnTo>
                  <a:pt x="318058" y="165309"/>
                </a:lnTo>
                <a:lnTo>
                  <a:pt x="358050" y="142312"/>
                </a:lnTo>
                <a:lnTo>
                  <a:pt x="399882" y="120806"/>
                </a:lnTo>
                <a:lnTo>
                  <a:pt x="443464" y="100851"/>
                </a:lnTo>
                <a:lnTo>
                  <a:pt x="488706" y="82509"/>
                </a:lnTo>
                <a:lnTo>
                  <a:pt x="535519" y="65840"/>
                </a:lnTo>
                <a:lnTo>
                  <a:pt x="583813" y="50904"/>
                </a:lnTo>
                <a:lnTo>
                  <a:pt x="633497" y="37763"/>
                </a:lnTo>
                <a:lnTo>
                  <a:pt x="684483" y="26477"/>
                </a:lnTo>
                <a:lnTo>
                  <a:pt x="736681" y="17107"/>
                </a:lnTo>
                <a:lnTo>
                  <a:pt x="790001" y="9714"/>
                </a:lnTo>
                <a:lnTo>
                  <a:pt x="844352" y="4357"/>
                </a:lnTo>
                <a:lnTo>
                  <a:pt x="899646" y="1099"/>
                </a:lnTo>
                <a:lnTo>
                  <a:pt x="95579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95245" y="5031260"/>
            <a:ext cx="2040255" cy="1412875"/>
          </a:xfrm>
          <a:custGeom>
            <a:avLst/>
            <a:gdLst/>
            <a:ahLst/>
            <a:cxnLst/>
            <a:rect l="l" t="t" r="r" b="b"/>
            <a:pathLst>
              <a:path w="2040254" h="1412875">
                <a:moveTo>
                  <a:pt x="955792" y="0"/>
                </a:moveTo>
                <a:lnTo>
                  <a:pt x="1011938" y="1099"/>
                </a:lnTo>
                <a:lnTo>
                  <a:pt x="1067228" y="4357"/>
                </a:lnTo>
                <a:lnTo>
                  <a:pt x="1121574" y="9714"/>
                </a:lnTo>
                <a:lnTo>
                  <a:pt x="1174886" y="17107"/>
                </a:lnTo>
                <a:lnTo>
                  <a:pt x="1227074" y="26477"/>
                </a:lnTo>
                <a:lnTo>
                  <a:pt x="1278049" y="37763"/>
                </a:lnTo>
                <a:lnTo>
                  <a:pt x="1327722" y="50904"/>
                </a:lnTo>
                <a:lnTo>
                  <a:pt x="1376002" y="65840"/>
                </a:lnTo>
                <a:lnTo>
                  <a:pt x="1422800" y="82509"/>
                </a:lnTo>
                <a:lnTo>
                  <a:pt x="1468026" y="100851"/>
                </a:lnTo>
                <a:lnTo>
                  <a:pt x="1511592" y="120806"/>
                </a:lnTo>
                <a:lnTo>
                  <a:pt x="1553407" y="142312"/>
                </a:lnTo>
                <a:lnTo>
                  <a:pt x="1593381" y="165309"/>
                </a:lnTo>
                <a:lnTo>
                  <a:pt x="1631426" y="189736"/>
                </a:lnTo>
                <a:lnTo>
                  <a:pt x="1667452" y="215532"/>
                </a:lnTo>
                <a:lnTo>
                  <a:pt x="1701368" y="242638"/>
                </a:lnTo>
                <a:lnTo>
                  <a:pt x="1733086" y="270991"/>
                </a:lnTo>
                <a:lnTo>
                  <a:pt x="1762516" y="300532"/>
                </a:lnTo>
                <a:lnTo>
                  <a:pt x="1789568" y="331199"/>
                </a:lnTo>
                <a:lnTo>
                  <a:pt x="1814153" y="362932"/>
                </a:lnTo>
                <a:lnTo>
                  <a:pt x="1836181" y="395671"/>
                </a:lnTo>
                <a:lnTo>
                  <a:pt x="1855563" y="429354"/>
                </a:lnTo>
                <a:lnTo>
                  <a:pt x="1872208" y="463920"/>
                </a:lnTo>
                <a:lnTo>
                  <a:pt x="1896933" y="535462"/>
                </a:lnTo>
                <a:lnTo>
                  <a:pt x="1909639" y="609811"/>
                </a:lnTo>
                <a:lnTo>
                  <a:pt x="1911261" y="647886"/>
                </a:lnTo>
                <a:lnTo>
                  <a:pt x="1908538" y="696912"/>
                </a:lnTo>
                <a:lnTo>
                  <a:pt x="1900506" y="744931"/>
                </a:lnTo>
                <a:lnTo>
                  <a:pt x="1887373" y="791814"/>
                </a:lnTo>
                <a:lnTo>
                  <a:pt x="1869343" y="837435"/>
                </a:lnTo>
                <a:lnTo>
                  <a:pt x="1846624" y="881667"/>
                </a:lnTo>
                <a:lnTo>
                  <a:pt x="1819421" y="924384"/>
                </a:lnTo>
                <a:lnTo>
                  <a:pt x="1787941" y="965460"/>
                </a:lnTo>
                <a:lnTo>
                  <a:pt x="1752390" y="1004766"/>
                </a:lnTo>
                <a:lnTo>
                  <a:pt x="1712974" y="1042177"/>
                </a:lnTo>
                <a:lnTo>
                  <a:pt x="2040189" y="1412260"/>
                </a:lnTo>
                <a:lnTo>
                  <a:pt x="1481954" y="1188770"/>
                </a:lnTo>
                <a:lnTo>
                  <a:pt x="1440054" y="1206539"/>
                </a:lnTo>
                <a:lnTo>
                  <a:pt x="1396756" y="1222860"/>
                </a:lnTo>
                <a:lnTo>
                  <a:pt x="1352132" y="1237682"/>
                </a:lnTo>
                <a:lnTo>
                  <a:pt x="1306251" y="1250953"/>
                </a:lnTo>
                <a:lnTo>
                  <a:pt x="1259184" y="1262621"/>
                </a:lnTo>
                <a:lnTo>
                  <a:pt x="1211001" y="1272635"/>
                </a:lnTo>
                <a:lnTo>
                  <a:pt x="1161771" y="1280944"/>
                </a:lnTo>
                <a:lnTo>
                  <a:pt x="1111565" y="1287496"/>
                </a:lnTo>
                <a:lnTo>
                  <a:pt x="1060454" y="1292239"/>
                </a:lnTo>
                <a:lnTo>
                  <a:pt x="1008506" y="1295123"/>
                </a:lnTo>
                <a:lnTo>
                  <a:pt x="955792" y="1296096"/>
                </a:lnTo>
                <a:lnTo>
                  <a:pt x="899646" y="1294995"/>
                </a:lnTo>
                <a:lnTo>
                  <a:pt x="844352" y="1291734"/>
                </a:lnTo>
                <a:lnTo>
                  <a:pt x="790001" y="1286372"/>
                </a:lnTo>
                <a:lnTo>
                  <a:pt x="736681" y="1278971"/>
                </a:lnTo>
                <a:lnTo>
                  <a:pt x="684483" y="1269591"/>
                </a:lnTo>
                <a:lnTo>
                  <a:pt x="633497" y="1258294"/>
                </a:lnTo>
                <a:lnTo>
                  <a:pt x="583813" y="1245141"/>
                </a:lnTo>
                <a:lnTo>
                  <a:pt x="535519" y="1230192"/>
                </a:lnTo>
                <a:lnTo>
                  <a:pt x="488706" y="1213508"/>
                </a:lnTo>
                <a:lnTo>
                  <a:pt x="443464" y="1195150"/>
                </a:lnTo>
                <a:lnTo>
                  <a:pt x="399882" y="1175179"/>
                </a:lnTo>
                <a:lnTo>
                  <a:pt x="358050" y="1153656"/>
                </a:lnTo>
                <a:lnTo>
                  <a:pt x="318058" y="1130642"/>
                </a:lnTo>
                <a:lnTo>
                  <a:pt x="279996" y="1106197"/>
                </a:lnTo>
                <a:lnTo>
                  <a:pt x="243953" y="1080384"/>
                </a:lnTo>
                <a:lnTo>
                  <a:pt x="210020" y="1053261"/>
                </a:lnTo>
                <a:lnTo>
                  <a:pt x="178285" y="1024891"/>
                </a:lnTo>
                <a:lnTo>
                  <a:pt x="148839" y="995334"/>
                </a:lnTo>
                <a:lnTo>
                  <a:pt x="121771" y="964651"/>
                </a:lnTo>
                <a:lnTo>
                  <a:pt x="97171" y="932903"/>
                </a:lnTo>
                <a:lnTo>
                  <a:pt x="75130" y="900151"/>
                </a:lnTo>
                <a:lnTo>
                  <a:pt x="55736" y="866456"/>
                </a:lnTo>
                <a:lnTo>
                  <a:pt x="39079" y="831878"/>
                </a:lnTo>
                <a:lnTo>
                  <a:pt x="14337" y="760319"/>
                </a:lnTo>
                <a:lnTo>
                  <a:pt x="1623" y="685962"/>
                </a:lnTo>
                <a:lnTo>
                  <a:pt x="0" y="647886"/>
                </a:lnTo>
                <a:lnTo>
                  <a:pt x="1623" y="609811"/>
                </a:lnTo>
                <a:lnTo>
                  <a:pt x="14337" y="535462"/>
                </a:lnTo>
                <a:lnTo>
                  <a:pt x="39079" y="463920"/>
                </a:lnTo>
                <a:lnTo>
                  <a:pt x="55736" y="429354"/>
                </a:lnTo>
                <a:lnTo>
                  <a:pt x="75130" y="395671"/>
                </a:lnTo>
                <a:lnTo>
                  <a:pt x="97171" y="362932"/>
                </a:lnTo>
                <a:lnTo>
                  <a:pt x="121771" y="331199"/>
                </a:lnTo>
                <a:lnTo>
                  <a:pt x="148839" y="300532"/>
                </a:lnTo>
                <a:lnTo>
                  <a:pt x="178285" y="270991"/>
                </a:lnTo>
                <a:lnTo>
                  <a:pt x="210020" y="242638"/>
                </a:lnTo>
                <a:lnTo>
                  <a:pt x="243953" y="215532"/>
                </a:lnTo>
                <a:lnTo>
                  <a:pt x="279996" y="189736"/>
                </a:lnTo>
                <a:lnTo>
                  <a:pt x="318058" y="165309"/>
                </a:lnTo>
                <a:lnTo>
                  <a:pt x="358050" y="142312"/>
                </a:lnTo>
                <a:lnTo>
                  <a:pt x="399882" y="120806"/>
                </a:lnTo>
                <a:lnTo>
                  <a:pt x="443464" y="100851"/>
                </a:lnTo>
                <a:lnTo>
                  <a:pt x="488706" y="82509"/>
                </a:lnTo>
                <a:lnTo>
                  <a:pt x="535519" y="65840"/>
                </a:lnTo>
                <a:lnTo>
                  <a:pt x="583813" y="50904"/>
                </a:lnTo>
                <a:lnTo>
                  <a:pt x="633497" y="37763"/>
                </a:lnTo>
                <a:lnTo>
                  <a:pt x="684483" y="26477"/>
                </a:lnTo>
                <a:lnTo>
                  <a:pt x="736681" y="17107"/>
                </a:lnTo>
                <a:lnTo>
                  <a:pt x="790001" y="9714"/>
                </a:lnTo>
                <a:lnTo>
                  <a:pt x="844352" y="4357"/>
                </a:lnTo>
                <a:lnTo>
                  <a:pt x="899646" y="1099"/>
                </a:lnTo>
                <a:lnTo>
                  <a:pt x="95579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395245" y="7882518"/>
            <a:ext cx="2040255" cy="1412875"/>
          </a:xfrm>
          <a:custGeom>
            <a:avLst/>
            <a:gdLst/>
            <a:ahLst/>
            <a:cxnLst/>
            <a:rect l="l" t="t" r="r" b="b"/>
            <a:pathLst>
              <a:path w="2040254" h="1412875">
                <a:moveTo>
                  <a:pt x="955792" y="0"/>
                </a:moveTo>
                <a:lnTo>
                  <a:pt x="1011938" y="1099"/>
                </a:lnTo>
                <a:lnTo>
                  <a:pt x="1067228" y="4357"/>
                </a:lnTo>
                <a:lnTo>
                  <a:pt x="1121574" y="9714"/>
                </a:lnTo>
                <a:lnTo>
                  <a:pt x="1174886" y="17107"/>
                </a:lnTo>
                <a:lnTo>
                  <a:pt x="1227074" y="26477"/>
                </a:lnTo>
                <a:lnTo>
                  <a:pt x="1278049" y="37763"/>
                </a:lnTo>
                <a:lnTo>
                  <a:pt x="1327722" y="50904"/>
                </a:lnTo>
                <a:lnTo>
                  <a:pt x="1376002" y="65840"/>
                </a:lnTo>
                <a:lnTo>
                  <a:pt x="1422800" y="82509"/>
                </a:lnTo>
                <a:lnTo>
                  <a:pt x="1468026" y="100851"/>
                </a:lnTo>
                <a:lnTo>
                  <a:pt x="1511592" y="120806"/>
                </a:lnTo>
                <a:lnTo>
                  <a:pt x="1553407" y="142312"/>
                </a:lnTo>
                <a:lnTo>
                  <a:pt x="1593381" y="165309"/>
                </a:lnTo>
                <a:lnTo>
                  <a:pt x="1631426" y="189736"/>
                </a:lnTo>
                <a:lnTo>
                  <a:pt x="1667452" y="215532"/>
                </a:lnTo>
                <a:lnTo>
                  <a:pt x="1701368" y="242638"/>
                </a:lnTo>
                <a:lnTo>
                  <a:pt x="1733086" y="270991"/>
                </a:lnTo>
                <a:lnTo>
                  <a:pt x="1762516" y="300532"/>
                </a:lnTo>
                <a:lnTo>
                  <a:pt x="1789568" y="331199"/>
                </a:lnTo>
                <a:lnTo>
                  <a:pt x="1814153" y="362932"/>
                </a:lnTo>
                <a:lnTo>
                  <a:pt x="1836181" y="395671"/>
                </a:lnTo>
                <a:lnTo>
                  <a:pt x="1855563" y="429354"/>
                </a:lnTo>
                <a:lnTo>
                  <a:pt x="1872208" y="463920"/>
                </a:lnTo>
                <a:lnTo>
                  <a:pt x="1896933" y="535462"/>
                </a:lnTo>
                <a:lnTo>
                  <a:pt x="1909639" y="609811"/>
                </a:lnTo>
                <a:lnTo>
                  <a:pt x="1911261" y="647886"/>
                </a:lnTo>
                <a:lnTo>
                  <a:pt x="1908538" y="696912"/>
                </a:lnTo>
                <a:lnTo>
                  <a:pt x="1900506" y="744931"/>
                </a:lnTo>
                <a:lnTo>
                  <a:pt x="1887373" y="791814"/>
                </a:lnTo>
                <a:lnTo>
                  <a:pt x="1869343" y="837435"/>
                </a:lnTo>
                <a:lnTo>
                  <a:pt x="1846624" y="881667"/>
                </a:lnTo>
                <a:lnTo>
                  <a:pt x="1819421" y="924384"/>
                </a:lnTo>
                <a:lnTo>
                  <a:pt x="1787941" y="965460"/>
                </a:lnTo>
                <a:lnTo>
                  <a:pt x="1752390" y="1004766"/>
                </a:lnTo>
                <a:lnTo>
                  <a:pt x="1712974" y="1042177"/>
                </a:lnTo>
                <a:lnTo>
                  <a:pt x="2040189" y="1412260"/>
                </a:lnTo>
                <a:lnTo>
                  <a:pt x="1481954" y="1188770"/>
                </a:lnTo>
                <a:lnTo>
                  <a:pt x="1440054" y="1206539"/>
                </a:lnTo>
                <a:lnTo>
                  <a:pt x="1396756" y="1222860"/>
                </a:lnTo>
                <a:lnTo>
                  <a:pt x="1352132" y="1237682"/>
                </a:lnTo>
                <a:lnTo>
                  <a:pt x="1306251" y="1250953"/>
                </a:lnTo>
                <a:lnTo>
                  <a:pt x="1259184" y="1262621"/>
                </a:lnTo>
                <a:lnTo>
                  <a:pt x="1211001" y="1272635"/>
                </a:lnTo>
                <a:lnTo>
                  <a:pt x="1161771" y="1280944"/>
                </a:lnTo>
                <a:lnTo>
                  <a:pt x="1111565" y="1287496"/>
                </a:lnTo>
                <a:lnTo>
                  <a:pt x="1060454" y="1292239"/>
                </a:lnTo>
                <a:lnTo>
                  <a:pt x="1008506" y="1295123"/>
                </a:lnTo>
                <a:lnTo>
                  <a:pt x="955792" y="1296096"/>
                </a:lnTo>
                <a:lnTo>
                  <a:pt x="899646" y="1294995"/>
                </a:lnTo>
                <a:lnTo>
                  <a:pt x="844352" y="1291734"/>
                </a:lnTo>
                <a:lnTo>
                  <a:pt x="790001" y="1286372"/>
                </a:lnTo>
                <a:lnTo>
                  <a:pt x="736681" y="1278971"/>
                </a:lnTo>
                <a:lnTo>
                  <a:pt x="684483" y="1269591"/>
                </a:lnTo>
                <a:lnTo>
                  <a:pt x="633497" y="1258294"/>
                </a:lnTo>
                <a:lnTo>
                  <a:pt x="583813" y="1245141"/>
                </a:lnTo>
                <a:lnTo>
                  <a:pt x="535519" y="1230192"/>
                </a:lnTo>
                <a:lnTo>
                  <a:pt x="488706" y="1213508"/>
                </a:lnTo>
                <a:lnTo>
                  <a:pt x="443464" y="1195150"/>
                </a:lnTo>
                <a:lnTo>
                  <a:pt x="399882" y="1175179"/>
                </a:lnTo>
                <a:lnTo>
                  <a:pt x="358050" y="1153656"/>
                </a:lnTo>
                <a:lnTo>
                  <a:pt x="318058" y="1130642"/>
                </a:lnTo>
                <a:lnTo>
                  <a:pt x="279996" y="1106197"/>
                </a:lnTo>
                <a:lnTo>
                  <a:pt x="243953" y="1080384"/>
                </a:lnTo>
                <a:lnTo>
                  <a:pt x="210020" y="1053261"/>
                </a:lnTo>
                <a:lnTo>
                  <a:pt x="178285" y="1024891"/>
                </a:lnTo>
                <a:lnTo>
                  <a:pt x="148839" y="995334"/>
                </a:lnTo>
                <a:lnTo>
                  <a:pt x="121771" y="964651"/>
                </a:lnTo>
                <a:lnTo>
                  <a:pt x="97171" y="932903"/>
                </a:lnTo>
                <a:lnTo>
                  <a:pt x="75130" y="900151"/>
                </a:lnTo>
                <a:lnTo>
                  <a:pt x="55736" y="866456"/>
                </a:lnTo>
                <a:lnTo>
                  <a:pt x="39079" y="831878"/>
                </a:lnTo>
                <a:lnTo>
                  <a:pt x="14337" y="760319"/>
                </a:lnTo>
                <a:lnTo>
                  <a:pt x="1623" y="685962"/>
                </a:lnTo>
                <a:lnTo>
                  <a:pt x="0" y="647886"/>
                </a:lnTo>
                <a:lnTo>
                  <a:pt x="1623" y="609811"/>
                </a:lnTo>
                <a:lnTo>
                  <a:pt x="14337" y="535462"/>
                </a:lnTo>
                <a:lnTo>
                  <a:pt x="39079" y="463920"/>
                </a:lnTo>
                <a:lnTo>
                  <a:pt x="55736" y="429354"/>
                </a:lnTo>
                <a:lnTo>
                  <a:pt x="75130" y="395671"/>
                </a:lnTo>
                <a:lnTo>
                  <a:pt x="97171" y="362932"/>
                </a:lnTo>
                <a:lnTo>
                  <a:pt x="121771" y="331199"/>
                </a:lnTo>
                <a:lnTo>
                  <a:pt x="148839" y="300532"/>
                </a:lnTo>
                <a:lnTo>
                  <a:pt x="178285" y="270991"/>
                </a:lnTo>
                <a:lnTo>
                  <a:pt x="210020" y="242638"/>
                </a:lnTo>
                <a:lnTo>
                  <a:pt x="243953" y="215532"/>
                </a:lnTo>
                <a:lnTo>
                  <a:pt x="279996" y="189736"/>
                </a:lnTo>
                <a:lnTo>
                  <a:pt x="318058" y="165309"/>
                </a:lnTo>
                <a:lnTo>
                  <a:pt x="358050" y="142312"/>
                </a:lnTo>
                <a:lnTo>
                  <a:pt x="399882" y="120806"/>
                </a:lnTo>
                <a:lnTo>
                  <a:pt x="443464" y="100851"/>
                </a:lnTo>
                <a:lnTo>
                  <a:pt x="488706" y="82509"/>
                </a:lnTo>
                <a:lnTo>
                  <a:pt x="535519" y="65840"/>
                </a:lnTo>
                <a:lnTo>
                  <a:pt x="583813" y="50904"/>
                </a:lnTo>
                <a:lnTo>
                  <a:pt x="633497" y="37763"/>
                </a:lnTo>
                <a:lnTo>
                  <a:pt x="684483" y="26477"/>
                </a:lnTo>
                <a:lnTo>
                  <a:pt x="736681" y="17107"/>
                </a:lnTo>
                <a:lnTo>
                  <a:pt x="790001" y="9714"/>
                </a:lnTo>
                <a:lnTo>
                  <a:pt x="844352" y="4357"/>
                </a:lnTo>
                <a:lnTo>
                  <a:pt x="899646" y="1099"/>
                </a:lnTo>
                <a:lnTo>
                  <a:pt x="955792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55496" y="3692858"/>
            <a:ext cx="2628900" cy="5445760"/>
          </a:xfrm>
          <a:custGeom>
            <a:avLst/>
            <a:gdLst/>
            <a:ahLst/>
            <a:cxnLst/>
            <a:rect l="l" t="t" r="r" b="b"/>
            <a:pathLst>
              <a:path w="2628900" h="5445759">
                <a:moveTo>
                  <a:pt x="0" y="0"/>
                </a:moveTo>
                <a:lnTo>
                  <a:pt x="18207" y="37719"/>
                </a:lnTo>
                <a:lnTo>
                  <a:pt x="2610269" y="5407598"/>
                </a:lnTo>
                <a:lnTo>
                  <a:pt x="2628476" y="5445317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218664" y="9029444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94200" y="0"/>
                </a:moveTo>
                <a:lnTo>
                  <a:pt x="0" y="142016"/>
                </a:lnTo>
                <a:lnTo>
                  <a:pt x="289111" y="365214"/>
                </a:lnTo>
                <a:lnTo>
                  <a:pt x="29420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26596" y="343637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760579" y="3692858"/>
            <a:ext cx="2628900" cy="5445760"/>
          </a:xfrm>
          <a:custGeom>
            <a:avLst/>
            <a:gdLst/>
            <a:ahLst/>
            <a:cxnLst/>
            <a:rect l="l" t="t" r="r" b="b"/>
            <a:pathLst>
              <a:path w="2628900" h="5445759">
                <a:moveTo>
                  <a:pt x="2628476" y="0"/>
                </a:moveTo>
                <a:lnTo>
                  <a:pt x="2610269" y="37719"/>
                </a:lnTo>
                <a:lnTo>
                  <a:pt x="18207" y="5407598"/>
                </a:lnTo>
                <a:lnTo>
                  <a:pt x="0" y="5445317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631687" y="9029445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23752" y="3436371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89111" y="0"/>
                </a:moveTo>
                <a:lnTo>
                  <a:pt x="0" y="223197"/>
                </a:lnTo>
                <a:lnTo>
                  <a:pt x="294200" y="365214"/>
                </a:lnTo>
                <a:lnTo>
                  <a:pt x="28911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829376" y="6421213"/>
            <a:ext cx="2480945" cy="64135"/>
          </a:xfrm>
          <a:custGeom>
            <a:avLst/>
            <a:gdLst/>
            <a:ahLst/>
            <a:cxnLst/>
            <a:rect l="l" t="t" r="r" b="b"/>
            <a:pathLst>
              <a:path w="2480945" h="64135">
                <a:moveTo>
                  <a:pt x="0" y="0"/>
                </a:moveTo>
                <a:lnTo>
                  <a:pt x="41869" y="1081"/>
                </a:lnTo>
                <a:lnTo>
                  <a:pt x="2438840" y="62975"/>
                </a:lnTo>
                <a:lnTo>
                  <a:pt x="2480710" y="64056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264002" y="6320893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39" y="0"/>
                </a:moveTo>
                <a:lnTo>
                  <a:pt x="0" y="326586"/>
                </a:lnTo>
                <a:lnTo>
                  <a:pt x="330806" y="171732"/>
                </a:lnTo>
                <a:lnTo>
                  <a:pt x="843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544666" y="6259003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468778" y="7313429"/>
            <a:ext cx="7156450" cy="3557904"/>
          </a:xfrm>
          <a:prstGeom prst="rect">
            <a:avLst/>
          </a:prstGeom>
        </p:spPr>
        <p:txBody>
          <a:bodyPr wrap="square" lIns="0" tIns="575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35"/>
              </a:spcBef>
              <a:tabLst>
                <a:tab pos="5036185" algn="l"/>
              </a:tabLst>
            </a:pPr>
            <a:r>
              <a:rPr dirty="0" sz="16450" spc="9895">
                <a:latin typeface="Calibri"/>
                <a:cs typeface="Calibri"/>
              </a:rPr>
              <a:t>"</a:t>
            </a:r>
            <a:r>
              <a:rPr dirty="0" sz="16450" spc="9895">
                <a:latin typeface="Calibri"/>
                <a:cs typeface="Calibri"/>
              </a:rPr>
              <a:t>	</a:t>
            </a:r>
            <a:r>
              <a:rPr dirty="0" sz="16450" spc="8150">
                <a:latin typeface="Calibri"/>
                <a:cs typeface="Calibri"/>
              </a:rPr>
              <a:t>$</a:t>
            </a:r>
            <a:endParaRPr sz="16450">
              <a:latin typeface="Calibri"/>
              <a:cs typeface="Calibri"/>
            </a:endParaRPr>
          </a:p>
          <a:p>
            <a:pPr algn="ctr" marL="3810">
              <a:lnSpc>
                <a:spcPct val="100000"/>
              </a:lnSpc>
              <a:spcBef>
                <a:spcPts val="690"/>
              </a:spcBef>
            </a:pPr>
            <a:r>
              <a:rPr dirty="0" sz="2450" spc="-110" b="1">
                <a:solidFill>
                  <a:srgbClr val="0220B4"/>
                </a:solidFill>
                <a:latin typeface="Arial"/>
                <a:cs typeface="Arial"/>
              </a:rPr>
              <a:t>Everyone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70" b="1">
                <a:solidFill>
                  <a:srgbClr val="0220B4"/>
                </a:solidFill>
                <a:latin typeface="Arial"/>
                <a:cs typeface="Arial"/>
              </a:rPr>
              <a:t>Collaborates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5618" y="458489"/>
            <a:ext cx="597852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65">
                <a:latin typeface="Times New Roman"/>
                <a:cs typeface="Times New Roman"/>
              </a:rPr>
              <a:t>where </a:t>
            </a:r>
            <a:r>
              <a:rPr dirty="0" spc="-40">
                <a:latin typeface="Times New Roman"/>
                <a:cs typeface="Times New Roman"/>
              </a:rPr>
              <a:t>it</a:t>
            </a:r>
            <a:r>
              <a:rPr dirty="0" spc="-1250">
                <a:latin typeface="Times New Roman"/>
                <a:cs typeface="Times New Roman"/>
              </a:rPr>
              <a:t> </a:t>
            </a:r>
            <a:r>
              <a:rPr dirty="0" spc="-275">
                <a:latin typeface="Times New Roman"/>
                <a:cs typeface="Times New Roman"/>
              </a:rPr>
              <a:t>exists</a:t>
            </a:r>
          </a:p>
        </p:txBody>
      </p:sp>
      <p:sp>
        <p:nvSpPr>
          <p:cNvPr id="3" name="object 3"/>
          <p:cNvSpPr/>
          <p:nvPr/>
        </p:nvSpPr>
        <p:spPr>
          <a:xfrm>
            <a:off x="7190601" y="5635573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09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0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3" y="4524020"/>
                </a:lnTo>
                <a:lnTo>
                  <a:pt x="4948871" y="4522931"/>
                </a:lnTo>
                <a:lnTo>
                  <a:pt x="5001734" y="4521136"/>
                </a:lnTo>
                <a:lnTo>
                  <a:pt x="5051090" y="4518459"/>
                </a:lnTo>
                <a:lnTo>
                  <a:pt x="5097494" y="4514722"/>
                </a:lnTo>
                <a:lnTo>
                  <a:pt x="5141505" y="4509749"/>
                </a:lnTo>
                <a:lnTo>
                  <a:pt x="5183679" y="4503364"/>
                </a:lnTo>
                <a:lnTo>
                  <a:pt x="5224574" y="4495389"/>
                </a:lnTo>
                <a:lnTo>
                  <a:pt x="5264745" y="4485650"/>
                </a:lnTo>
                <a:lnTo>
                  <a:pt x="5304751" y="4473968"/>
                </a:lnTo>
                <a:lnTo>
                  <a:pt x="5351681" y="4454723"/>
                </a:lnTo>
                <a:lnTo>
                  <a:pt x="5396595" y="4431956"/>
                </a:lnTo>
                <a:lnTo>
                  <a:pt x="5439326" y="4405836"/>
                </a:lnTo>
                <a:lnTo>
                  <a:pt x="5479707" y="4376528"/>
                </a:lnTo>
                <a:lnTo>
                  <a:pt x="5517571" y="4344200"/>
                </a:lnTo>
                <a:lnTo>
                  <a:pt x="5552749" y="4309021"/>
                </a:lnTo>
                <a:lnTo>
                  <a:pt x="5585074" y="4271157"/>
                </a:lnTo>
                <a:lnTo>
                  <a:pt x="5614379" y="4230775"/>
                </a:lnTo>
                <a:lnTo>
                  <a:pt x="5640497" y="4188043"/>
                </a:lnTo>
                <a:lnTo>
                  <a:pt x="5663259" y="4143129"/>
                </a:lnTo>
                <a:lnTo>
                  <a:pt x="5682499" y="4096199"/>
                </a:lnTo>
                <a:lnTo>
                  <a:pt x="5694183" y="4056196"/>
                </a:lnTo>
                <a:lnTo>
                  <a:pt x="5703929" y="4016026"/>
                </a:lnTo>
                <a:lnTo>
                  <a:pt x="5711911" y="3975134"/>
                </a:lnTo>
                <a:lnTo>
                  <a:pt x="5718306" y="3932961"/>
                </a:lnTo>
                <a:lnTo>
                  <a:pt x="5723288" y="3888951"/>
                </a:lnTo>
                <a:lnTo>
                  <a:pt x="5726999" y="3843125"/>
                </a:lnTo>
                <a:lnTo>
                  <a:pt x="5729677" y="3794109"/>
                </a:lnTo>
                <a:lnTo>
                  <a:pt x="5731472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56"/>
                </a:lnTo>
                <a:lnTo>
                  <a:pt x="5732561" y="841408"/>
                </a:lnTo>
                <a:lnTo>
                  <a:pt x="5731472" y="784481"/>
                </a:lnTo>
                <a:lnTo>
                  <a:pt x="5729677" y="731619"/>
                </a:lnTo>
                <a:lnTo>
                  <a:pt x="5726999" y="682264"/>
                </a:lnTo>
                <a:lnTo>
                  <a:pt x="5723223" y="635527"/>
                </a:lnTo>
                <a:lnTo>
                  <a:pt x="5718261" y="591679"/>
                </a:lnTo>
                <a:lnTo>
                  <a:pt x="5711886" y="549604"/>
                </a:lnTo>
                <a:lnTo>
                  <a:pt x="5703919" y="508760"/>
                </a:lnTo>
                <a:lnTo>
                  <a:pt x="5694182" y="468607"/>
                </a:lnTo>
                <a:lnTo>
                  <a:pt x="5682499" y="428604"/>
                </a:lnTo>
                <a:lnTo>
                  <a:pt x="5663259" y="381675"/>
                </a:lnTo>
                <a:lnTo>
                  <a:pt x="5640497" y="336760"/>
                </a:lnTo>
                <a:lnTo>
                  <a:pt x="5614379" y="294029"/>
                </a:lnTo>
                <a:lnTo>
                  <a:pt x="5585074" y="253647"/>
                </a:lnTo>
                <a:lnTo>
                  <a:pt x="5552749" y="215784"/>
                </a:lnTo>
                <a:lnTo>
                  <a:pt x="5517571" y="180605"/>
                </a:lnTo>
                <a:lnTo>
                  <a:pt x="5479707" y="148279"/>
                </a:lnTo>
                <a:lnTo>
                  <a:pt x="5439326" y="118972"/>
                </a:lnTo>
                <a:lnTo>
                  <a:pt x="5396595" y="92853"/>
                </a:lnTo>
                <a:lnTo>
                  <a:pt x="5351681" y="70088"/>
                </a:lnTo>
                <a:lnTo>
                  <a:pt x="5304751" y="50846"/>
                </a:lnTo>
                <a:lnTo>
                  <a:pt x="5264748" y="39164"/>
                </a:lnTo>
                <a:lnTo>
                  <a:pt x="5224595" y="29425"/>
                </a:lnTo>
                <a:lnTo>
                  <a:pt x="5183751" y="21450"/>
                </a:lnTo>
                <a:lnTo>
                  <a:pt x="5141676" y="15065"/>
                </a:lnTo>
                <a:lnTo>
                  <a:pt x="5097828" y="10092"/>
                </a:lnTo>
                <a:lnTo>
                  <a:pt x="5051667" y="6355"/>
                </a:lnTo>
                <a:lnTo>
                  <a:pt x="5002651" y="3678"/>
                </a:lnTo>
                <a:lnTo>
                  <a:pt x="4950239" y="1883"/>
                </a:lnTo>
                <a:lnTo>
                  <a:pt x="4893891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1DB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12829" y="6177822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12829" y="8638480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2829" y="7413387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00129" y="6081355"/>
            <a:ext cx="1072515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</a:pP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</a:pP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11715" y="6177822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711715" y="7402916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11715" y="8638480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23426" y="7242209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48"/>
                </a:lnTo>
                <a:lnTo>
                  <a:pt x="611858" y="530748"/>
                </a:lnTo>
                <a:lnTo>
                  <a:pt x="626179" y="525866"/>
                </a:lnTo>
                <a:lnTo>
                  <a:pt x="670406" y="505573"/>
                </a:lnTo>
                <a:lnTo>
                  <a:pt x="710339" y="481696"/>
                </a:lnTo>
                <a:lnTo>
                  <a:pt x="745485" y="454571"/>
                </a:lnTo>
                <a:lnTo>
                  <a:pt x="775348" y="424537"/>
                </a:lnTo>
                <a:lnTo>
                  <a:pt x="799436" y="391930"/>
                </a:lnTo>
                <a:lnTo>
                  <a:pt x="817253" y="357089"/>
                </a:lnTo>
                <a:lnTo>
                  <a:pt x="828306" y="320351"/>
                </a:lnTo>
                <a:lnTo>
                  <a:pt x="832100" y="282054"/>
                </a:lnTo>
                <a:lnTo>
                  <a:pt x="828306" y="243765"/>
                </a:lnTo>
                <a:lnTo>
                  <a:pt x="817253" y="207047"/>
                </a:lnTo>
                <a:lnTo>
                  <a:pt x="799436" y="172234"/>
                </a:lnTo>
                <a:lnTo>
                  <a:pt x="775348" y="139662"/>
                </a:lnTo>
                <a:lnTo>
                  <a:pt x="745485" y="109667"/>
                </a:lnTo>
                <a:lnTo>
                  <a:pt x="710339" y="82583"/>
                </a:lnTo>
                <a:lnTo>
                  <a:pt x="670406" y="58746"/>
                </a:lnTo>
                <a:lnTo>
                  <a:pt x="626179" y="38492"/>
                </a:lnTo>
                <a:lnTo>
                  <a:pt x="578152" y="22154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8" y="530748"/>
                </a:moveTo>
                <a:lnTo>
                  <a:pt x="223155" y="530748"/>
                </a:lnTo>
                <a:lnTo>
                  <a:pt x="267913" y="544768"/>
                </a:lnTo>
                <a:lnTo>
                  <a:pt x="315131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9"/>
                </a:lnTo>
                <a:lnTo>
                  <a:pt x="578152" y="542237"/>
                </a:lnTo>
                <a:lnTo>
                  <a:pt x="611858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623426" y="7242209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623426" y="6055835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48"/>
                </a:lnTo>
                <a:lnTo>
                  <a:pt x="611852" y="530748"/>
                </a:lnTo>
                <a:lnTo>
                  <a:pt x="626179" y="525864"/>
                </a:lnTo>
                <a:lnTo>
                  <a:pt x="670406" y="505570"/>
                </a:lnTo>
                <a:lnTo>
                  <a:pt x="710339" y="481692"/>
                </a:lnTo>
                <a:lnTo>
                  <a:pt x="745485" y="454566"/>
                </a:lnTo>
                <a:lnTo>
                  <a:pt x="775348" y="424532"/>
                </a:lnTo>
                <a:lnTo>
                  <a:pt x="799436" y="391926"/>
                </a:lnTo>
                <a:lnTo>
                  <a:pt x="817253" y="357086"/>
                </a:lnTo>
                <a:lnTo>
                  <a:pt x="828306" y="320349"/>
                </a:lnTo>
                <a:lnTo>
                  <a:pt x="832100" y="282054"/>
                </a:lnTo>
                <a:lnTo>
                  <a:pt x="828306" y="243765"/>
                </a:lnTo>
                <a:lnTo>
                  <a:pt x="817253" y="207047"/>
                </a:lnTo>
                <a:lnTo>
                  <a:pt x="799436" y="172234"/>
                </a:lnTo>
                <a:lnTo>
                  <a:pt x="775348" y="139662"/>
                </a:lnTo>
                <a:lnTo>
                  <a:pt x="745485" y="109667"/>
                </a:lnTo>
                <a:lnTo>
                  <a:pt x="710339" y="82583"/>
                </a:lnTo>
                <a:lnTo>
                  <a:pt x="670406" y="58746"/>
                </a:lnTo>
                <a:lnTo>
                  <a:pt x="626179" y="38492"/>
                </a:lnTo>
                <a:lnTo>
                  <a:pt x="578152" y="22154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2" y="530748"/>
                </a:moveTo>
                <a:lnTo>
                  <a:pt x="223155" y="530748"/>
                </a:lnTo>
                <a:lnTo>
                  <a:pt x="267913" y="544768"/>
                </a:lnTo>
                <a:lnTo>
                  <a:pt x="315131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8"/>
                </a:lnTo>
                <a:lnTo>
                  <a:pt x="578152" y="542236"/>
                </a:lnTo>
                <a:lnTo>
                  <a:pt x="611852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623426" y="6055835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623426" y="8428583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55" y="530748"/>
                </a:lnTo>
                <a:lnTo>
                  <a:pt x="611858" y="530748"/>
                </a:lnTo>
                <a:lnTo>
                  <a:pt x="626179" y="525866"/>
                </a:lnTo>
                <a:lnTo>
                  <a:pt x="670406" y="505573"/>
                </a:lnTo>
                <a:lnTo>
                  <a:pt x="710339" y="481696"/>
                </a:lnTo>
                <a:lnTo>
                  <a:pt x="745485" y="454571"/>
                </a:lnTo>
                <a:lnTo>
                  <a:pt x="775348" y="424537"/>
                </a:lnTo>
                <a:lnTo>
                  <a:pt x="799436" y="391930"/>
                </a:lnTo>
                <a:lnTo>
                  <a:pt x="817253" y="357089"/>
                </a:lnTo>
                <a:lnTo>
                  <a:pt x="828306" y="320351"/>
                </a:lnTo>
                <a:lnTo>
                  <a:pt x="832100" y="282054"/>
                </a:lnTo>
                <a:lnTo>
                  <a:pt x="828306" y="243765"/>
                </a:lnTo>
                <a:lnTo>
                  <a:pt x="817253" y="207047"/>
                </a:lnTo>
                <a:lnTo>
                  <a:pt x="799436" y="172234"/>
                </a:lnTo>
                <a:lnTo>
                  <a:pt x="775348" y="139662"/>
                </a:lnTo>
                <a:lnTo>
                  <a:pt x="745485" y="109667"/>
                </a:lnTo>
                <a:lnTo>
                  <a:pt x="710339" y="82583"/>
                </a:lnTo>
                <a:lnTo>
                  <a:pt x="670406" y="58746"/>
                </a:lnTo>
                <a:lnTo>
                  <a:pt x="626179" y="38492"/>
                </a:lnTo>
                <a:lnTo>
                  <a:pt x="578152" y="22154"/>
                </a:lnTo>
                <a:lnTo>
                  <a:pt x="526820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58" y="530748"/>
                </a:moveTo>
                <a:lnTo>
                  <a:pt x="223155" y="530748"/>
                </a:lnTo>
                <a:lnTo>
                  <a:pt x="267913" y="544768"/>
                </a:lnTo>
                <a:lnTo>
                  <a:pt x="315131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0" y="554349"/>
                </a:lnTo>
                <a:lnTo>
                  <a:pt x="578152" y="542237"/>
                </a:lnTo>
                <a:lnTo>
                  <a:pt x="611858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623426" y="8428583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699015" y="5348393"/>
            <a:ext cx="1684020" cy="3648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610"/>
              </a:lnSpc>
              <a:spcBef>
                <a:spcPts val="95"/>
              </a:spcBef>
            </a:pPr>
            <a:r>
              <a:rPr dirty="0" baseline="-38720" sz="12375" spc="5595">
                <a:latin typeface="Calibri"/>
                <a:cs typeface="Calibri"/>
              </a:rPr>
              <a:t>$</a:t>
            </a:r>
            <a:r>
              <a:rPr dirty="0" sz="1300" spc="-80">
                <a:latin typeface="Arial Black"/>
                <a:cs typeface="Arial Black"/>
              </a:rPr>
              <a:t>π</a:t>
            </a:r>
            <a:r>
              <a:rPr dirty="0" sz="1300" spc="-65">
                <a:latin typeface="Arial Black"/>
                <a:cs typeface="Arial Black"/>
              </a:rPr>
              <a:t>ε</a:t>
            </a:r>
            <a:r>
              <a:rPr dirty="0" sz="1300" spc="-55">
                <a:latin typeface="Arial Black"/>
                <a:cs typeface="Arial Black"/>
              </a:rPr>
              <a:t>λάτης</a:t>
            </a:r>
            <a:endParaRPr sz="1300">
              <a:latin typeface="Arial Black"/>
              <a:cs typeface="Arial Black"/>
            </a:endParaRPr>
          </a:p>
          <a:p>
            <a:pPr marL="12700">
              <a:lnSpc>
                <a:spcPts val="9315"/>
              </a:lnSpc>
            </a:pPr>
            <a:r>
              <a:rPr dirty="0" baseline="-41077" sz="12375" spc="5595">
                <a:latin typeface="Calibri"/>
                <a:cs typeface="Calibri"/>
              </a:rPr>
              <a:t>$</a:t>
            </a:r>
            <a:r>
              <a:rPr dirty="0" sz="1300" spc="-80">
                <a:latin typeface="Arial Black"/>
                <a:cs typeface="Arial Black"/>
              </a:rPr>
              <a:t>π</a:t>
            </a:r>
            <a:r>
              <a:rPr dirty="0" sz="1300" spc="-65">
                <a:latin typeface="Arial Black"/>
                <a:cs typeface="Arial Black"/>
              </a:rPr>
              <a:t>ε</a:t>
            </a:r>
            <a:r>
              <a:rPr dirty="0" sz="1300" spc="-55">
                <a:latin typeface="Arial Black"/>
                <a:cs typeface="Arial Black"/>
              </a:rPr>
              <a:t>λάτης</a:t>
            </a:r>
            <a:endParaRPr sz="1300">
              <a:latin typeface="Arial Black"/>
              <a:cs typeface="Arial Black"/>
            </a:endParaRPr>
          </a:p>
          <a:p>
            <a:pPr marL="12700">
              <a:lnSpc>
                <a:spcPts val="9610"/>
              </a:lnSpc>
            </a:pPr>
            <a:r>
              <a:rPr dirty="0" baseline="-43771" sz="12375" spc="5595">
                <a:latin typeface="Calibri"/>
                <a:cs typeface="Calibri"/>
              </a:rPr>
              <a:t>$</a:t>
            </a:r>
            <a:r>
              <a:rPr dirty="0" sz="1300" spc="-80">
                <a:latin typeface="Arial Black"/>
                <a:cs typeface="Arial Black"/>
              </a:rPr>
              <a:t>π</a:t>
            </a:r>
            <a:r>
              <a:rPr dirty="0" sz="1300" spc="-65">
                <a:latin typeface="Arial Black"/>
                <a:cs typeface="Arial Black"/>
              </a:rPr>
              <a:t>ε</a:t>
            </a:r>
            <a:r>
              <a:rPr dirty="0" sz="1300" spc="-55">
                <a:latin typeface="Arial Black"/>
                <a:cs typeface="Arial Black"/>
              </a:rPr>
              <a:t>λάτης</a:t>
            </a:r>
            <a:endParaRPr sz="1300">
              <a:latin typeface="Arial Black"/>
              <a:cs typeface="Arial Blac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4161" y="6052171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4"/>
                </a:lnTo>
                <a:lnTo>
                  <a:pt x="205928" y="38492"/>
                </a:lnTo>
                <a:lnTo>
                  <a:pt x="161700" y="58746"/>
                </a:lnTo>
                <a:lnTo>
                  <a:pt x="121765" y="82583"/>
                </a:lnTo>
                <a:lnTo>
                  <a:pt x="86619" y="109667"/>
                </a:lnTo>
                <a:lnTo>
                  <a:pt x="56754" y="139662"/>
                </a:lnTo>
                <a:lnTo>
                  <a:pt x="32665" y="172234"/>
                </a:lnTo>
                <a:lnTo>
                  <a:pt x="14847" y="207047"/>
                </a:lnTo>
                <a:lnTo>
                  <a:pt x="3794" y="243765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5"/>
                </a:lnTo>
                <a:lnTo>
                  <a:pt x="817239" y="207047"/>
                </a:lnTo>
                <a:lnTo>
                  <a:pt x="799394" y="172234"/>
                </a:lnTo>
                <a:lnTo>
                  <a:pt x="775272" y="139662"/>
                </a:lnTo>
                <a:lnTo>
                  <a:pt x="745369" y="109667"/>
                </a:lnTo>
                <a:lnTo>
                  <a:pt x="710182" y="82583"/>
                </a:lnTo>
                <a:lnTo>
                  <a:pt x="670207" y="58746"/>
                </a:lnTo>
                <a:lnTo>
                  <a:pt x="625941" y="38492"/>
                </a:lnTo>
                <a:lnTo>
                  <a:pt x="577880" y="22154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84161" y="6052171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84161" y="7293811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4"/>
                </a:lnTo>
                <a:lnTo>
                  <a:pt x="205928" y="38492"/>
                </a:lnTo>
                <a:lnTo>
                  <a:pt x="161700" y="58746"/>
                </a:lnTo>
                <a:lnTo>
                  <a:pt x="121765" y="82583"/>
                </a:lnTo>
                <a:lnTo>
                  <a:pt x="86619" y="109667"/>
                </a:lnTo>
                <a:lnTo>
                  <a:pt x="56754" y="139662"/>
                </a:lnTo>
                <a:lnTo>
                  <a:pt x="32665" y="172234"/>
                </a:lnTo>
                <a:lnTo>
                  <a:pt x="14847" y="207047"/>
                </a:lnTo>
                <a:lnTo>
                  <a:pt x="3794" y="243765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5"/>
                </a:lnTo>
                <a:lnTo>
                  <a:pt x="817239" y="207047"/>
                </a:lnTo>
                <a:lnTo>
                  <a:pt x="799394" y="172234"/>
                </a:lnTo>
                <a:lnTo>
                  <a:pt x="775272" y="139662"/>
                </a:lnTo>
                <a:lnTo>
                  <a:pt x="745369" y="109667"/>
                </a:lnTo>
                <a:lnTo>
                  <a:pt x="710182" y="82583"/>
                </a:lnTo>
                <a:lnTo>
                  <a:pt x="670207" y="58746"/>
                </a:lnTo>
                <a:lnTo>
                  <a:pt x="625941" y="38492"/>
                </a:lnTo>
                <a:lnTo>
                  <a:pt x="577880" y="22154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84161" y="7293811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84161" y="8535450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802103" y="517649"/>
                </a:moveTo>
                <a:lnTo>
                  <a:pt x="645268" y="517649"/>
                </a:lnTo>
                <a:lnTo>
                  <a:pt x="888391" y="615164"/>
                </a:lnTo>
                <a:lnTo>
                  <a:pt x="802103" y="517649"/>
                </a:lnTo>
                <a:close/>
              </a:path>
              <a:path w="889000" h="615315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4"/>
                </a:lnTo>
                <a:lnTo>
                  <a:pt x="205928" y="38492"/>
                </a:lnTo>
                <a:lnTo>
                  <a:pt x="161700" y="58746"/>
                </a:lnTo>
                <a:lnTo>
                  <a:pt x="121765" y="82583"/>
                </a:lnTo>
                <a:lnTo>
                  <a:pt x="86619" y="109667"/>
                </a:lnTo>
                <a:lnTo>
                  <a:pt x="56754" y="139662"/>
                </a:lnTo>
                <a:lnTo>
                  <a:pt x="32665" y="172234"/>
                </a:lnTo>
                <a:lnTo>
                  <a:pt x="14847" y="207047"/>
                </a:lnTo>
                <a:lnTo>
                  <a:pt x="3794" y="243765"/>
                </a:lnTo>
                <a:lnTo>
                  <a:pt x="0" y="282054"/>
                </a:lnTo>
                <a:lnTo>
                  <a:pt x="3794" y="320349"/>
                </a:lnTo>
                <a:lnTo>
                  <a:pt x="14847" y="357086"/>
                </a:lnTo>
                <a:lnTo>
                  <a:pt x="32665" y="391926"/>
                </a:lnTo>
                <a:lnTo>
                  <a:pt x="56754" y="424532"/>
                </a:lnTo>
                <a:lnTo>
                  <a:pt x="86619" y="454566"/>
                </a:lnTo>
                <a:lnTo>
                  <a:pt x="121765" y="481692"/>
                </a:lnTo>
                <a:lnTo>
                  <a:pt x="161700" y="505570"/>
                </a:lnTo>
                <a:lnTo>
                  <a:pt x="205928" y="525864"/>
                </a:lnTo>
                <a:lnTo>
                  <a:pt x="253956" y="542236"/>
                </a:lnTo>
                <a:lnTo>
                  <a:pt x="305289" y="554348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4"/>
                </a:lnTo>
                <a:lnTo>
                  <a:pt x="604294" y="533870"/>
                </a:lnTo>
                <a:lnTo>
                  <a:pt x="645268" y="517649"/>
                </a:lnTo>
                <a:lnTo>
                  <a:pt x="802103" y="51764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5"/>
                </a:lnTo>
                <a:lnTo>
                  <a:pt x="817239" y="207047"/>
                </a:lnTo>
                <a:lnTo>
                  <a:pt x="799394" y="172234"/>
                </a:lnTo>
                <a:lnTo>
                  <a:pt x="775272" y="139662"/>
                </a:lnTo>
                <a:lnTo>
                  <a:pt x="745369" y="109667"/>
                </a:lnTo>
                <a:lnTo>
                  <a:pt x="710182" y="82583"/>
                </a:lnTo>
                <a:lnTo>
                  <a:pt x="670207" y="58746"/>
                </a:lnTo>
                <a:lnTo>
                  <a:pt x="625941" y="38492"/>
                </a:lnTo>
                <a:lnTo>
                  <a:pt x="577880" y="22154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84161" y="8535450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5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52628" y="6855773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392154" y="8828727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423730" y="6599286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54843" y="6855773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5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25947" y="8828729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94374" y="6599284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59">
                <a:moveTo>
                  <a:pt x="289111" y="0"/>
                </a:moveTo>
                <a:lnTo>
                  <a:pt x="0" y="223197"/>
                </a:lnTo>
                <a:lnTo>
                  <a:pt x="294200" y="365214"/>
                </a:lnTo>
                <a:lnTo>
                  <a:pt x="289111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75636" y="7903245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4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388371" y="7758463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29" y="0"/>
                </a:moveTo>
                <a:lnTo>
                  <a:pt x="0" y="326586"/>
                </a:lnTo>
                <a:lnTo>
                  <a:pt x="330796" y="17172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390926" y="7741035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376805" y="1563136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10">
                <a:moveTo>
                  <a:pt x="4695806" y="0"/>
                </a:moveTo>
                <a:lnTo>
                  <a:pt x="1042116" y="0"/>
                </a:lnTo>
                <a:lnTo>
                  <a:pt x="969652" y="29"/>
                </a:lnTo>
                <a:lnTo>
                  <a:pt x="841374" y="794"/>
                </a:lnTo>
                <a:lnTo>
                  <a:pt x="784447" y="1883"/>
                </a:lnTo>
                <a:lnTo>
                  <a:pt x="731585" y="3678"/>
                </a:lnTo>
                <a:lnTo>
                  <a:pt x="682231" y="6355"/>
                </a:lnTo>
                <a:lnTo>
                  <a:pt x="635827" y="10092"/>
                </a:lnTo>
                <a:lnTo>
                  <a:pt x="591818" y="15065"/>
                </a:lnTo>
                <a:lnTo>
                  <a:pt x="549645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8"/>
                </a:lnTo>
                <a:lnTo>
                  <a:pt x="336731" y="92853"/>
                </a:lnTo>
                <a:lnTo>
                  <a:pt x="293999" y="118972"/>
                </a:lnTo>
                <a:lnTo>
                  <a:pt x="253618" y="148279"/>
                </a:lnTo>
                <a:lnTo>
                  <a:pt x="215754" y="180605"/>
                </a:lnTo>
                <a:lnTo>
                  <a:pt x="180575" y="215784"/>
                </a:lnTo>
                <a:lnTo>
                  <a:pt x="148249" y="253647"/>
                </a:lnTo>
                <a:lnTo>
                  <a:pt x="118943" y="294029"/>
                </a:lnTo>
                <a:lnTo>
                  <a:pt x="92823" y="336760"/>
                </a:lnTo>
                <a:lnTo>
                  <a:pt x="70059" y="381675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7"/>
                </a:lnTo>
                <a:lnTo>
                  <a:pt x="10101" y="3889285"/>
                </a:lnTo>
                <a:lnTo>
                  <a:pt x="15062" y="3933132"/>
                </a:lnTo>
                <a:lnTo>
                  <a:pt x="21435" y="3975206"/>
                </a:lnTo>
                <a:lnTo>
                  <a:pt x="29400" y="4016048"/>
                </a:lnTo>
                <a:lnTo>
                  <a:pt x="39136" y="4056199"/>
                </a:lnTo>
                <a:lnTo>
                  <a:pt x="50817" y="4096199"/>
                </a:lnTo>
                <a:lnTo>
                  <a:pt x="70059" y="4143129"/>
                </a:lnTo>
                <a:lnTo>
                  <a:pt x="92823" y="4188043"/>
                </a:lnTo>
                <a:lnTo>
                  <a:pt x="118943" y="4230775"/>
                </a:lnTo>
                <a:lnTo>
                  <a:pt x="148249" y="4271157"/>
                </a:lnTo>
                <a:lnTo>
                  <a:pt x="180575" y="4309021"/>
                </a:lnTo>
                <a:lnTo>
                  <a:pt x="215754" y="4344200"/>
                </a:lnTo>
                <a:lnTo>
                  <a:pt x="253618" y="4376528"/>
                </a:lnTo>
                <a:lnTo>
                  <a:pt x="293999" y="4405836"/>
                </a:lnTo>
                <a:lnTo>
                  <a:pt x="336731" y="4431956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0" y="4495389"/>
                </a:lnTo>
                <a:lnTo>
                  <a:pt x="549573" y="4503364"/>
                </a:lnTo>
                <a:lnTo>
                  <a:pt x="591647" y="4509749"/>
                </a:lnTo>
                <a:lnTo>
                  <a:pt x="635494" y="4514722"/>
                </a:lnTo>
                <a:lnTo>
                  <a:pt x="681655" y="4518459"/>
                </a:lnTo>
                <a:lnTo>
                  <a:pt x="730670" y="4521136"/>
                </a:lnTo>
                <a:lnTo>
                  <a:pt x="783082" y="4522931"/>
                </a:lnTo>
                <a:lnTo>
                  <a:pt x="839430" y="4524020"/>
                </a:lnTo>
                <a:lnTo>
                  <a:pt x="900257" y="4524579"/>
                </a:lnTo>
                <a:lnTo>
                  <a:pt x="966103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6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0"/>
                </a:lnTo>
                <a:lnTo>
                  <a:pt x="5552742" y="4309021"/>
                </a:lnTo>
                <a:lnTo>
                  <a:pt x="5585069" y="4271157"/>
                </a:lnTo>
                <a:lnTo>
                  <a:pt x="5614377" y="4230775"/>
                </a:lnTo>
                <a:lnTo>
                  <a:pt x="5640498" y="4188043"/>
                </a:lnTo>
                <a:lnTo>
                  <a:pt x="5663264" y="4143129"/>
                </a:lnTo>
                <a:lnTo>
                  <a:pt x="5682509" y="4096199"/>
                </a:lnTo>
                <a:lnTo>
                  <a:pt x="5694189" y="4056196"/>
                </a:lnTo>
                <a:lnTo>
                  <a:pt x="5703930" y="4016026"/>
                </a:lnTo>
                <a:lnTo>
                  <a:pt x="5711910" y="3975134"/>
                </a:lnTo>
                <a:lnTo>
                  <a:pt x="5718302" y="3932961"/>
                </a:lnTo>
                <a:lnTo>
                  <a:pt x="5723282" y="3888951"/>
                </a:lnTo>
                <a:lnTo>
                  <a:pt x="5726991" y="3843125"/>
                </a:lnTo>
                <a:lnTo>
                  <a:pt x="5729668" y="3794109"/>
                </a:lnTo>
                <a:lnTo>
                  <a:pt x="5731462" y="3741698"/>
                </a:lnTo>
                <a:lnTo>
                  <a:pt x="5732551" y="3685350"/>
                </a:lnTo>
                <a:lnTo>
                  <a:pt x="5733110" y="3624524"/>
                </a:lnTo>
                <a:lnTo>
                  <a:pt x="5733316" y="3558680"/>
                </a:lnTo>
                <a:lnTo>
                  <a:pt x="5733305" y="966134"/>
                </a:lnTo>
                <a:lnTo>
                  <a:pt x="5733110" y="902962"/>
                </a:lnTo>
                <a:lnTo>
                  <a:pt x="5732551" y="841412"/>
                </a:lnTo>
                <a:lnTo>
                  <a:pt x="5731462" y="784484"/>
                </a:lnTo>
                <a:lnTo>
                  <a:pt x="5729668" y="731621"/>
                </a:lnTo>
                <a:lnTo>
                  <a:pt x="5726991" y="682265"/>
                </a:lnTo>
                <a:lnTo>
                  <a:pt x="5723217" y="635527"/>
                </a:lnTo>
                <a:lnTo>
                  <a:pt x="5718257" y="591679"/>
                </a:lnTo>
                <a:lnTo>
                  <a:pt x="5711885" y="549604"/>
                </a:lnTo>
                <a:lnTo>
                  <a:pt x="5703921" y="508760"/>
                </a:lnTo>
                <a:lnTo>
                  <a:pt x="5694188" y="468607"/>
                </a:lnTo>
                <a:lnTo>
                  <a:pt x="5682509" y="428604"/>
                </a:lnTo>
                <a:lnTo>
                  <a:pt x="5663264" y="381675"/>
                </a:lnTo>
                <a:lnTo>
                  <a:pt x="5640498" y="336760"/>
                </a:lnTo>
                <a:lnTo>
                  <a:pt x="5614377" y="294029"/>
                </a:lnTo>
                <a:lnTo>
                  <a:pt x="5585069" y="253647"/>
                </a:lnTo>
                <a:lnTo>
                  <a:pt x="5552742" y="215784"/>
                </a:lnTo>
                <a:lnTo>
                  <a:pt x="5517562" y="180605"/>
                </a:lnTo>
                <a:lnTo>
                  <a:pt x="5479698" y="148279"/>
                </a:lnTo>
                <a:lnTo>
                  <a:pt x="5439316" y="118972"/>
                </a:lnTo>
                <a:lnTo>
                  <a:pt x="5396584" y="92853"/>
                </a:lnTo>
                <a:lnTo>
                  <a:pt x="5351670" y="70088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2" y="21450"/>
                </a:lnTo>
                <a:lnTo>
                  <a:pt x="5141668" y="15065"/>
                </a:lnTo>
                <a:lnTo>
                  <a:pt x="5097821" y="10092"/>
                </a:lnTo>
                <a:lnTo>
                  <a:pt x="5051660" y="6355"/>
                </a:lnTo>
                <a:lnTo>
                  <a:pt x="5002645" y="3678"/>
                </a:lnTo>
                <a:lnTo>
                  <a:pt x="4950234" y="1883"/>
                </a:lnTo>
                <a:lnTo>
                  <a:pt x="4893885" y="794"/>
                </a:lnTo>
                <a:lnTo>
                  <a:pt x="4695806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743007" y="2104647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743007" y="4565306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743007" y="3340212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931422" y="2104647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931422" y="3329741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931422" y="4565306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4730307" y="2008180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4935">
                <a:latin typeface="Calibri"/>
                <a:cs typeface="Calibri"/>
              </a:rPr>
              <a:t>"</a:t>
            </a:r>
            <a:r>
              <a:rPr dirty="0" sz="8250" spc="4935">
                <a:latin typeface="Calibri"/>
                <a:cs typeface="Calibri"/>
              </a:rPr>
              <a:t>	</a:t>
            </a:r>
            <a:r>
              <a:rPr dirty="0" sz="8250" spc="4060">
                <a:latin typeface="Calibri"/>
                <a:cs typeface="Calibri"/>
              </a:rPr>
              <a:t>$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4935">
                <a:latin typeface="Calibri"/>
                <a:cs typeface="Calibri"/>
              </a:rPr>
              <a:t>"</a:t>
            </a:r>
            <a:r>
              <a:rPr dirty="0" sz="8250" spc="4935">
                <a:latin typeface="Calibri"/>
                <a:cs typeface="Calibri"/>
              </a:rPr>
              <a:t>	</a:t>
            </a:r>
            <a:r>
              <a:rPr dirty="0" sz="8250" spc="4060">
                <a:latin typeface="Calibri"/>
                <a:cs typeface="Calibri"/>
              </a:rPr>
              <a:t>$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847037" y="3165904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61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847037" y="3165904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8070518" y="3327512"/>
            <a:ext cx="3816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847037" y="1979530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30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55" y="530748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5"/>
                </a:lnTo>
                <a:lnTo>
                  <a:pt x="817263" y="207047"/>
                </a:lnTo>
                <a:lnTo>
                  <a:pt x="799445" y="172234"/>
                </a:lnTo>
                <a:lnTo>
                  <a:pt x="775356" y="139662"/>
                </a:lnTo>
                <a:lnTo>
                  <a:pt x="745491" y="109667"/>
                </a:lnTo>
                <a:lnTo>
                  <a:pt x="710344" y="82583"/>
                </a:lnTo>
                <a:lnTo>
                  <a:pt x="670410" y="58746"/>
                </a:lnTo>
                <a:lnTo>
                  <a:pt x="626181" y="38492"/>
                </a:lnTo>
                <a:lnTo>
                  <a:pt x="578154" y="22154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30">
                <a:moveTo>
                  <a:pt x="611855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11855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847037" y="1979530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30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6918722" y="1264747"/>
            <a:ext cx="1533525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39393" sz="12375" spc="7319">
                <a:latin typeface="Calibri"/>
                <a:cs typeface="Calibri"/>
              </a:rPr>
              <a:t>$</a:t>
            </a: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847037" y="435227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4" y="327554"/>
                </a:lnTo>
                <a:lnTo>
                  <a:pt x="20939" y="370741"/>
                </a:lnTo>
                <a:lnTo>
                  <a:pt x="45858" y="411040"/>
                </a:lnTo>
                <a:lnTo>
                  <a:pt x="79295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4" h="646429">
                <a:moveTo>
                  <a:pt x="611861" y="530748"/>
                </a:moveTo>
                <a:lnTo>
                  <a:pt x="223165" y="530748"/>
                </a:lnTo>
                <a:lnTo>
                  <a:pt x="267919" y="544768"/>
                </a:lnTo>
                <a:lnTo>
                  <a:pt x="315137" y="555378"/>
                </a:lnTo>
                <a:lnTo>
                  <a:pt x="364631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847037" y="435227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4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8070518" y="4510722"/>
            <a:ext cx="3816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0" b="1">
                <a:latin typeface="Microsoft JhengHei UI"/>
                <a:cs typeface="Microsoft JhengHei UI"/>
              </a:rPr>
              <a:t>氝</a:t>
            </a:r>
            <a:r>
              <a:rPr dirty="0" sz="1400" spc="-200" b="1">
                <a:latin typeface="Microsoft JhengHei UI"/>
                <a:cs typeface="Microsoft JhengHei UI"/>
              </a:rPr>
              <a:t>ਮ</a:t>
            </a:r>
            <a:endParaRPr sz="1400">
              <a:latin typeface="Microsoft JhengHei UI"/>
              <a:cs typeface="Microsoft JhengHei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3807778" y="197586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807778" y="197586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807778" y="321750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807778" y="321750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807778" y="445914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807778" y="445914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776243" y="2779467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615776" y="4752422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94200" y="0"/>
                </a:moveTo>
                <a:lnTo>
                  <a:pt x="0" y="142016"/>
                </a:lnTo>
                <a:lnTo>
                  <a:pt x="289111" y="365214"/>
                </a:lnTo>
                <a:lnTo>
                  <a:pt x="29420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647345" y="2522980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778464" y="2779467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5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649565" y="4752423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617985" y="2522979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40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899252" y="3826940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6611986" y="368215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8439" y="0"/>
                </a:moveTo>
                <a:lnTo>
                  <a:pt x="0" y="326586"/>
                </a:lnTo>
                <a:lnTo>
                  <a:pt x="330806" y="171732"/>
                </a:lnTo>
                <a:lnTo>
                  <a:pt x="843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614539" y="3664730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4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93972" y="1452322"/>
            <a:ext cx="5733415" cy="4525010"/>
          </a:xfrm>
          <a:custGeom>
            <a:avLst/>
            <a:gdLst/>
            <a:ahLst/>
            <a:cxnLst/>
            <a:rect l="l" t="t" r="r" b="b"/>
            <a:pathLst>
              <a:path w="5733415" h="4525010">
                <a:moveTo>
                  <a:pt x="4695817" y="0"/>
                </a:moveTo>
                <a:lnTo>
                  <a:pt x="1042127" y="0"/>
                </a:lnTo>
                <a:lnTo>
                  <a:pt x="969662" y="29"/>
                </a:lnTo>
                <a:lnTo>
                  <a:pt x="841383" y="794"/>
                </a:lnTo>
                <a:lnTo>
                  <a:pt x="784455" y="1883"/>
                </a:lnTo>
                <a:lnTo>
                  <a:pt x="731591" y="3678"/>
                </a:lnTo>
                <a:lnTo>
                  <a:pt x="682236" y="6355"/>
                </a:lnTo>
                <a:lnTo>
                  <a:pt x="635831" y="10092"/>
                </a:lnTo>
                <a:lnTo>
                  <a:pt x="591821" y="15065"/>
                </a:lnTo>
                <a:lnTo>
                  <a:pt x="549647" y="21450"/>
                </a:lnTo>
                <a:lnTo>
                  <a:pt x="508752" y="29425"/>
                </a:lnTo>
                <a:lnTo>
                  <a:pt x="468581" y="39164"/>
                </a:lnTo>
                <a:lnTo>
                  <a:pt x="428575" y="50846"/>
                </a:lnTo>
                <a:lnTo>
                  <a:pt x="381645" y="70089"/>
                </a:lnTo>
                <a:lnTo>
                  <a:pt x="336732" y="92854"/>
                </a:lnTo>
                <a:lnTo>
                  <a:pt x="294001" y="118974"/>
                </a:lnTo>
                <a:lnTo>
                  <a:pt x="253621" y="148281"/>
                </a:lnTo>
                <a:lnTo>
                  <a:pt x="215758" y="180608"/>
                </a:lnTo>
                <a:lnTo>
                  <a:pt x="180580" y="215788"/>
                </a:lnTo>
                <a:lnTo>
                  <a:pt x="148254" y="253652"/>
                </a:lnTo>
                <a:lnTo>
                  <a:pt x="118947" y="294033"/>
                </a:lnTo>
                <a:lnTo>
                  <a:pt x="92827" y="336764"/>
                </a:lnTo>
                <a:lnTo>
                  <a:pt x="70061" y="381677"/>
                </a:lnTo>
                <a:lnTo>
                  <a:pt x="50817" y="428604"/>
                </a:lnTo>
                <a:lnTo>
                  <a:pt x="39134" y="468610"/>
                </a:lnTo>
                <a:lnTo>
                  <a:pt x="29391" y="508782"/>
                </a:lnTo>
                <a:lnTo>
                  <a:pt x="21410" y="549676"/>
                </a:lnTo>
                <a:lnTo>
                  <a:pt x="15016" y="591850"/>
                </a:lnTo>
                <a:lnTo>
                  <a:pt x="10036" y="635861"/>
                </a:lnTo>
                <a:lnTo>
                  <a:pt x="6326" y="681688"/>
                </a:lnTo>
                <a:lnTo>
                  <a:pt x="3648" y="730704"/>
                </a:lnTo>
                <a:lnTo>
                  <a:pt x="1853" y="783116"/>
                </a:lnTo>
                <a:lnTo>
                  <a:pt x="765" y="839464"/>
                </a:lnTo>
                <a:lnTo>
                  <a:pt x="205" y="900290"/>
                </a:lnTo>
                <a:lnTo>
                  <a:pt x="0" y="966134"/>
                </a:lnTo>
                <a:lnTo>
                  <a:pt x="10" y="3558680"/>
                </a:lnTo>
                <a:lnTo>
                  <a:pt x="205" y="3621852"/>
                </a:lnTo>
                <a:lnTo>
                  <a:pt x="765" y="3683402"/>
                </a:lnTo>
                <a:lnTo>
                  <a:pt x="1853" y="3740330"/>
                </a:lnTo>
                <a:lnTo>
                  <a:pt x="3648" y="3793193"/>
                </a:lnTo>
                <a:lnTo>
                  <a:pt x="6326" y="3842549"/>
                </a:lnTo>
                <a:lnTo>
                  <a:pt x="10101" y="3889287"/>
                </a:lnTo>
                <a:lnTo>
                  <a:pt x="15062" y="3933135"/>
                </a:lnTo>
                <a:lnTo>
                  <a:pt x="21435" y="3975210"/>
                </a:lnTo>
                <a:lnTo>
                  <a:pt x="29400" y="4016054"/>
                </a:lnTo>
                <a:lnTo>
                  <a:pt x="39136" y="4056207"/>
                </a:lnTo>
                <a:lnTo>
                  <a:pt x="50817" y="4096210"/>
                </a:lnTo>
                <a:lnTo>
                  <a:pt x="70061" y="4143137"/>
                </a:lnTo>
                <a:lnTo>
                  <a:pt x="92827" y="4188049"/>
                </a:lnTo>
                <a:lnTo>
                  <a:pt x="118947" y="4230779"/>
                </a:lnTo>
                <a:lnTo>
                  <a:pt x="148254" y="4271159"/>
                </a:lnTo>
                <a:lnTo>
                  <a:pt x="180580" y="4309023"/>
                </a:lnTo>
                <a:lnTo>
                  <a:pt x="215758" y="4344201"/>
                </a:lnTo>
                <a:lnTo>
                  <a:pt x="253621" y="4376528"/>
                </a:lnTo>
                <a:lnTo>
                  <a:pt x="294001" y="4405836"/>
                </a:lnTo>
                <a:lnTo>
                  <a:pt x="336732" y="4431957"/>
                </a:lnTo>
                <a:lnTo>
                  <a:pt x="381645" y="4454723"/>
                </a:lnTo>
                <a:lnTo>
                  <a:pt x="428575" y="4473968"/>
                </a:lnTo>
                <a:lnTo>
                  <a:pt x="468578" y="4485650"/>
                </a:lnTo>
                <a:lnTo>
                  <a:pt x="508731" y="4495389"/>
                </a:lnTo>
                <a:lnTo>
                  <a:pt x="549574" y="4503364"/>
                </a:lnTo>
                <a:lnTo>
                  <a:pt x="591650" y="4509749"/>
                </a:lnTo>
                <a:lnTo>
                  <a:pt x="635497" y="4514722"/>
                </a:lnTo>
                <a:lnTo>
                  <a:pt x="681659" y="4518459"/>
                </a:lnTo>
                <a:lnTo>
                  <a:pt x="730675" y="4521136"/>
                </a:lnTo>
                <a:lnTo>
                  <a:pt x="783086" y="4522931"/>
                </a:lnTo>
                <a:lnTo>
                  <a:pt x="839435" y="4524020"/>
                </a:lnTo>
                <a:lnTo>
                  <a:pt x="900261" y="4524579"/>
                </a:lnTo>
                <a:lnTo>
                  <a:pt x="966105" y="4524785"/>
                </a:lnTo>
                <a:lnTo>
                  <a:pt x="1037509" y="4524815"/>
                </a:lnTo>
                <a:lnTo>
                  <a:pt x="4691199" y="4524815"/>
                </a:lnTo>
                <a:lnTo>
                  <a:pt x="4891941" y="4524020"/>
                </a:lnTo>
                <a:lnTo>
                  <a:pt x="4948868" y="4522931"/>
                </a:lnTo>
                <a:lnTo>
                  <a:pt x="5001730" y="4521136"/>
                </a:lnTo>
                <a:lnTo>
                  <a:pt x="5051085" y="4518459"/>
                </a:lnTo>
                <a:lnTo>
                  <a:pt x="5097488" y="4514722"/>
                </a:lnTo>
                <a:lnTo>
                  <a:pt x="5141497" y="4509749"/>
                </a:lnTo>
                <a:lnTo>
                  <a:pt x="5183670" y="4503364"/>
                </a:lnTo>
                <a:lnTo>
                  <a:pt x="5224564" y="4495389"/>
                </a:lnTo>
                <a:lnTo>
                  <a:pt x="5264735" y="4485650"/>
                </a:lnTo>
                <a:lnTo>
                  <a:pt x="5304740" y="4473968"/>
                </a:lnTo>
                <a:lnTo>
                  <a:pt x="5351670" y="4454723"/>
                </a:lnTo>
                <a:lnTo>
                  <a:pt x="5396584" y="4431957"/>
                </a:lnTo>
                <a:lnTo>
                  <a:pt x="5439316" y="4405836"/>
                </a:lnTo>
                <a:lnTo>
                  <a:pt x="5479698" y="4376528"/>
                </a:lnTo>
                <a:lnTo>
                  <a:pt x="5517562" y="4344201"/>
                </a:lnTo>
                <a:lnTo>
                  <a:pt x="5552742" y="4309023"/>
                </a:lnTo>
                <a:lnTo>
                  <a:pt x="5585069" y="4271159"/>
                </a:lnTo>
                <a:lnTo>
                  <a:pt x="5614377" y="4230779"/>
                </a:lnTo>
                <a:lnTo>
                  <a:pt x="5640498" y="4188049"/>
                </a:lnTo>
                <a:lnTo>
                  <a:pt x="5663264" y="4143137"/>
                </a:lnTo>
                <a:lnTo>
                  <a:pt x="5682509" y="4096210"/>
                </a:lnTo>
                <a:lnTo>
                  <a:pt x="5694192" y="4056204"/>
                </a:lnTo>
                <a:lnTo>
                  <a:pt x="5703935" y="4016032"/>
                </a:lnTo>
                <a:lnTo>
                  <a:pt x="5711916" y="3975138"/>
                </a:lnTo>
                <a:lnTo>
                  <a:pt x="5718309" y="3932964"/>
                </a:lnTo>
                <a:lnTo>
                  <a:pt x="5723290" y="3888953"/>
                </a:lnTo>
                <a:lnTo>
                  <a:pt x="5727000" y="3843126"/>
                </a:lnTo>
                <a:lnTo>
                  <a:pt x="5729678" y="3794110"/>
                </a:lnTo>
                <a:lnTo>
                  <a:pt x="5731473" y="3741698"/>
                </a:lnTo>
                <a:lnTo>
                  <a:pt x="5732561" y="3685350"/>
                </a:lnTo>
                <a:lnTo>
                  <a:pt x="5733120" y="3624524"/>
                </a:lnTo>
                <a:lnTo>
                  <a:pt x="5733326" y="3558680"/>
                </a:lnTo>
                <a:lnTo>
                  <a:pt x="5733315" y="966134"/>
                </a:lnTo>
                <a:lnTo>
                  <a:pt x="5733120" y="902962"/>
                </a:lnTo>
                <a:lnTo>
                  <a:pt x="5732561" y="841412"/>
                </a:lnTo>
                <a:lnTo>
                  <a:pt x="5731473" y="784484"/>
                </a:lnTo>
                <a:lnTo>
                  <a:pt x="5729678" y="731621"/>
                </a:lnTo>
                <a:lnTo>
                  <a:pt x="5727000" y="682265"/>
                </a:lnTo>
                <a:lnTo>
                  <a:pt x="5723225" y="635527"/>
                </a:lnTo>
                <a:lnTo>
                  <a:pt x="5718264" y="591679"/>
                </a:lnTo>
                <a:lnTo>
                  <a:pt x="5711891" y="549604"/>
                </a:lnTo>
                <a:lnTo>
                  <a:pt x="5703925" y="508760"/>
                </a:lnTo>
                <a:lnTo>
                  <a:pt x="5694190" y="468607"/>
                </a:lnTo>
                <a:lnTo>
                  <a:pt x="5682509" y="428604"/>
                </a:lnTo>
                <a:lnTo>
                  <a:pt x="5663264" y="381677"/>
                </a:lnTo>
                <a:lnTo>
                  <a:pt x="5640498" y="336764"/>
                </a:lnTo>
                <a:lnTo>
                  <a:pt x="5614377" y="294033"/>
                </a:lnTo>
                <a:lnTo>
                  <a:pt x="5585069" y="253652"/>
                </a:lnTo>
                <a:lnTo>
                  <a:pt x="5552742" y="215788"/>
                </a:lnTo>
                <a:lnTo>
                  <a:pt x="5517562" y="180608"/>
                </a:lnTo>
                <a:lnTo>
                  <a:pt x="5479698" y="148281"/>
                </a:lnTo>
                <a:lnTo>
                  <a:pt x="5439316" y="118974"/>
                </a:lnTo>
                <a:lnTo>
                  <a:pt x="5396584" y="92854"/>
                </a:lnTo>
                <a:lnTo>
                  <a:pt x="5351670" y="70089"/>
                </a:lnTo>
                <a:lnTo>
                  <a:pt x="5304740" y="50846"/>
                </a:lnTo>
                <a:lnTo>
                  <a:pt x="5264737" y="39164"/>
                </a:lnTo>
                <a:lnTo>
                  <a:pt x="5224585" y="29425"/>
                </a:lnTo>
                <a:lnTo>
                  <a:pt x="5183743" y="21450"/>
                </a:lnTo>
                <a:lnTo>
                  <a:pt x="5141668" y="15065"/>
                </a:lnTo>
                <a:lnTo>
                  <a:pt x="5097822" y="10092"/>
                </a:lnTo>
                <a:lnTo>
                  <a:pt x="5051662" y="6355"/>
                </a:lnTo>
                <a:lnTo>
                  <a:pt x="5002647" y="3678"/>
                </a:lnTo>
                <a:lnTo>
                  <a:pt x="4950237" y="1883"/>
                </a:lnTo>
                <a:lnTo>
                  <a:pt x="4893889" y="794"/>
                </a:lnTo>
                <a:lnTo>
                  <a:pt x="469581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93123" y="2104647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293123" y="4565306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293123" y="3340212"/>
            <a:ext cx="1047088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81538" y="2104647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81538" y="3329741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481538" y="4565306"/>
            <a:ext cx="1047088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2280423" y="2008180"/>
            <a:ext cx="3261360" cy="374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dirty="0" sz="8250" spc="4935"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690"/>
              </a:lnSpc>
              <a:tabLst>
                <a:tab pos="2200910" algn="l"/>
              </a:tabLst>
            </a:pPr>
            <a:r>
              <a:rPr dirty="0" sz="8250" spc="4935">
                <a:latin typeface="Calibri"/>
                <a:cs typeface="Calibri"/>
              </a:rPr>
              <a:t>"</a:t>
            </a:r>
            <a:r>
              <a:rPr dirty="0" sz="8250" spc="4935">
                <a:latin typeface="Calibri"/>
                <a:cs typeface="Calibri"/>
              </a:rPr>
              <a:t>	</a:t>
            </a:r>
            <a:r>
              <a:rPr dirty="0" sz="8250" spc="4060">
                <a:latin typeface="Calibri"/>
                <a:cs typeface="Calibri"/>
              </a:rPr>
              <a:t>$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ts val="9775"/>
              </a:lnSpc>
              <a:tabLst>
                <a:tab pos="2200910" algn="l"/>
              </a:tabLst>
            </a:pPr>
            <a:r>
              <a:rPr dirty="0" sz="8250" spc="4935">
                <a:latin typeface="Calibri"/>
                <a:cs typeface="Calibri"/>
              </a:rPr>
              <a:t>"</a:t>
            </a:r>
            <a:r>
              <a:rPr dirty="0" sz="8250" spc="4935">
                <a:latin typeface="Calibri"/>
                <a:cs typeface="Calibri"/>
              </a:rPr>
              <a:t>	</a:t>
            </a:r>
            <a:r>
              <a:rPr dirty="0" sz="8250" spc="4060">
                <a:latin typeface="Calibri"/>
                <a:cs typeface="Calibri"/>
              </a:rPr>
              <a:t>$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399805" y="3165904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29">
                <a:moveTo>
                  <a:pt x="611861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399805" y="3165904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5557811" y="3275157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399805" y="1979530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30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4"/>
                </a:lnTo>
                <a:lnTo>
                  <a:pt x="206169" y="38492"/>
                </a:lnTo>
                <a:lnTo>
                  <a:pt x="161903" y="58746"/>
                </a:lnTo>
                <a:lnTo>
                  <a:pt x="121928" y="82583"/>
                </a:lnTo>
                <a:lnTo>
                  <a:pt x="86741" y="109667"/>
                </a:lnTo>
                <a:lnTo>
                  <a:pt x="56838" y="139662"/>
                </a:lnTo>
                <a:lnTo>
                  <a:pt x="32716" y="172234"/>
                </a:lnTo>
                <a:lnTo>
                  <a:pt x="14871" y="207047"/>
                </a:lnTo>
                <a:lnTo>
                  <a:pt x="3800" y="243765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55" y="530748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5"/>
                </a:lnTo>
                <a:lnTo>
                  <a:pt x="817263" y="207047"/>
                </a:lnTo>
                <a:lnTo>
                  <a:pt x="799445" y="172234"/>
                </a:lnTo>
                <a:lnTo>
                  <a:pt x="775356" y="139662"/>
                </a:lnTo>
                <a:lnTo>
                  <a:pt x="745491" y="109667"/>
                </a:lnTo>
                <a:lnTo>
                  <a:pt x="710344" y="82583"/>
                </a:lnTo>
                <a:lnTo>
                  <a:pt x="670410" y="58746"/>
                </a:lnTo>
                <a:lnTo>
                  <a:pt x="626181" y="38492"/>
                </a:lnTo>
                <a:lnTo>
                  <a:pt x="578154" y="22154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30">
                <a:moveTo>
                  <a:pt x="611855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11855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399805" y="1979530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30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4468838" y="1264747"/>
            <a:ext cx="1605280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39393" sz="12375" spc="6577">
                <a:latin typeface="Calibri"/>
                <a:cs typeface="Calibri"/>
              </a:rPr>
              <a:t>$</a:t>
            </a: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399805" y="435227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611861" y="530748"/>
                </a:lnTo>
                <a:lnTo>
                  <a:pt x="626181" y="525866"/>
                </a:lnTo>
                <a:lnTo>
                  <a:pt x="670410" y="505573"/>
                </a:lnTo>
                <a:lnTo>
                  <a:pt x="710344" y="481696"/>
                </a:lnTo>
                <a:lnTo>
                  <a:pt x="745491" y="454571"/>
                </a:lnTo>
                <a:lnTo>
                  <a:pt x="775356" y="424537"/>
                </a:lnTo>
                <a:lnTo>
                  <a:pt x="799445" y="391930"/>
                </a:lnTo>
                <a:lnTo>
                  <a:pt x="817263" y="357089"/>
                </a:lnTo>
                <a:lnTo>
                  <a:pt x="828316" y="320351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  <a:path w="832485" h="646429">
                <a:moveTo>
                  <a:pt x="611861" y="530748"/>
                </a:move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9"/>
                </a:lnTo>
                <a:lnTo>
                  <a:pt x="578154" y="542237"/>
                </a:lnTo>
                <a:lnTo>
                  <a:pt x="611861" y="53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399805" y="4352278"/>
            <a:ext cx="832485" cy="646430"/>
          </a:xfrm>
          <a:custGeom>
            <a:avLst/>
            <a:gdLst/>
            <a:ahLst/>
            <a:cxnLst/>
            <a:rect l="l" t="t" r="r" b="b"/>
            <a:pathLst>
              <a:path w="832485" h="646429">
                <a:moveTo>
                  <a:pt x="416217" y="0"/>
                </a:moveTo>
                <a:lnTo>
                  <a:pt x="359751" y="2573"/>
                </a:lnTo>
                <a:lnTo>
                  <a:pt x="305589" y="10070"/>
                </a:lnTo>
                <a:lnTo>
                  <a:pt x="254230" y="22156"/>
                </a:lnTo>
                <a:lnTo>
                  <a:pt x="206169" y="38494"/>
                </a:lnTo>
                <a:lnTo>
                  <a:pt x="161903" y="58750"/>
                </a:lnTo>
                <a:lnTo>
                  <a:pt x="121928" y="82587"/>
                </a:lnTo>
                <a:lnTo>
                  <a:pt x="86741" y="109672"/>
                </a:lnTo>
                <a:lnTo>
                  <a:pt x="56838" y="139667"/>
                </a:lnTo>
                <a:lnTo>
                  <a:pt x="32716" y="172239"/>
                </a:lnTo>
                <a:lnTo>
                  <a:pt x="14871" y="207050"/>
                </a:lnTo>
                <a:lnTo>
                  <a:pt x="3800" y="243767"/>
                </a:lnTo>
                <a:lnTo>
                  <a:pt x="0" y="282054"/>
                </a:lnTo>
                <a:lnTo>
                  <a:pt x="5373" y="327554"/>
                </a:lnTo>
                <a:lnTo>
                  <a:pt x="20936" y="370741"/>
                </a:lnTo>
                <a:lnTo>
                  <a:pt x="45853" y="411040"/>
                </a:lnTo>
                <a:lnTo>
                  <a:pt x="79291" y="447876"/>
                </a:lnTo>
                <a:lnTo>
                  <a:pt x="120415" y="480676"/>
                </a:lnTo>
                <a:lnTo>
                  <a:pt x="5235" y="646252"/>
                </a:lnTo>
                <a:lnTo>
                  <a:pt x="223165" y="530748"/>
                </a:lnTo>
                <a:lnTo>
                  <a:pt x="267918" y="544768"/>
                </a:lnTo>
                <a:lnTo>
                  <a:pt x="315133" y="555378"/>
                </a:lnTo>
                <a:lnTo>
                  <a:pt x="364627" y="562097"/>
                </a:lnTo>
                <a:lnTo>
                  <a:pt x="416217" y="564443"/>
                </a:lnTo>
                <a:lnTo>
                  <a:pt x="472677" y="561863"/>
                </a:lnTo>
                <a:lnTo>
                  <a:pt x="526821" y="554348"/>
                </a:lnTo>
                <a:lnTo>
                  <a:pt x="578154" y="542236"/>
                </a:lnTo>
                <a:lnTo>
                  <a:pt x="626181" y="525864"/>
                </a:lnTo>
                <a:lnTo>
                  <a:pt x="670410" y="505570"/>
                </a:lnTo>
                <a:lnTo>
                  <a:pt x="710344" y="481692"/>
                </a:lnTo>
                <a:lnTo>
                  <a:pt x="745491" y="454566"/>
                </a:lnTo>
                <a:lnTo>
                  <a:pt x="775356" y="424532"/>
                </a:lnTo>
                <a:lnTo>
                  <a:pt x="799445" y="391926"/>
                </a:lnTo>
                <a:lnTo>
                  <a:pt x="817263" y="357086"/>
                </a:lnTo>
                <a:lnTo>
                  <a:pt x="828316" y="320349"/>
                </a:lnTo>
                <a:lnTo>
                  <a:pt x="832110" y="282054"/>
                </a:lnTo>
                <a:lnTo>
                  <a:pt x="828316" y="243767"/>
                </a:lnTo>
                <a:lnTo>
                  <a:pt x="817263" y="207050"/>
                </a:lnTo>
                <a:lnTo>
                  <a:pt x="799445" y="172239"/>
                </a:lnTo>
                <a:lnTo>
                  <a:pt x="775356" y="139667"/>
                </a:lnTo>
                <a:lnTo>
                  <a:pt x="745491" y="109672"/>
                </a:lnTo>
                <a:lnTo>
                  <a:pt x="710344" y="82587"/>
                </a:lnTo>
                <a:lnTo>
                  <a:pt x="670410" y="58750"/>
                </a:lnTo>
                <a:lnTo>
                  <a:pt x="626181" y="38494"/>
                </a:lnTo>
                <a:lnTo>
                  <a:pt x="578154" y="22156"/>
                </a:lnTo>
                <a:lnTo>
                  <a:pt x="526821" y="10070"/>
                </a:lnTo>
                <a:lnTo>
                  <a:pt x="472677" y="2573"/>
                </a:lnTo>
                <a:lnTo>
                  <a:pt x="416217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5557811" y="4468839"/>
            <a:ext cx="516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25" b="1">
                <a:latin typeface="Nirmala UI"/>
                <a:cs typeface="Nirmala UI"/>
              </a:rPr>
              <a:t>ग्राहक</a:t>
            </a:r>
            <a:endParaRPr sz="1700">
              <a:latin typeface="Nirmala UI"/>
              <a:cs typeface="Nirmala U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360542" y="197586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60542" y="197586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360542" y="321750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60542" y="321750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60542" y="445914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802112" y="517659"/>
                </a:moveTo>
                <a:lnTo>
                  <a:pt x="645268" y="517659"/>
                </a:lnTo>
                <a:lnTo>
                  <a:pt x="888391" y="615164"/>
                </a:lnTo>
                <a:lnTo>
                  <a:pt x="802112" y="517659"/>
                </a:lnTo>
                <a:close/>
              </a:path>
              <a:path w="889000" h="615314">
                <a:moveTo>
                  <a:pt x="415893" y="0"/>
                </a:moveTo>
                <a:lnTo>
                  <a:pt x="359432" y="2573"/>
                </a:lnTo>
                <a:lnTo>
                  <a:pt x="305289" y="10070"/>
                </a:lnTo>
                <a:lnTo>
                  <a:pt x="253956" y="22156"/>
                </a:lnTo>
                <a:lnTo>
                  <a:pt x="205928" y="38494"/>
                </a:lnTo>
                <a:lnTo>
                  <a:pt x="161700" y="58750"/>
                </a:lnTo>
                <a:lnTo>
                  <a:pt x="121765" y="82587"/>
                </a:lnTo>
                <a:lnTo>
                  <a:pt x="86619" y="109672"/>
                </a:lnTo>
                <a:lnTo>
                  <a:pt x="56754" y="139667"/>
                </a:lnTo>
                <a:lnTo>
                  <a:pt x="32665" y="172239"/>
                </a:lnTo>
                <a:lnTo>
                  <a:pt x="14847" y="207050"/>
                </a:lnTo>
                <a:lnTo>
                  <a:pt x="3794" y="243767"/>
                </a:lnTo>
                <a:lnTo>
                  <a:pt x="0" y="282054"/>
                </a:lnTo>
                <a:lnTo>
                  <a:pt x="3794" y="320351"/>
                </a:lnTo>
                <a:lnTo>
                  <a:pt x="14847" y="357089"/>
                </a:lnTo>
                <a:lnTo>
                  <a:pt x="32665" y="391930"/>
                </a:lnTo>
                <a:lnTo>
                  <a:pt x="56754" y="424537"/>
                </a:lnTo>
                <a:lnTo>
                  <a:pt x="86619" y="454571"/>
                </a:lnTo>
                <a:lnTo>
                  <a:pt x="121765" y="481696"/>
                </a:lnTo>
                <a:lnTo>
                  <a:pt x="161700" y="505573"/>
                </a:lnTo>
                <a:lnTo>
                  <a:pt x="205928" y="525866"/>
                </a:lnTo>
                <a:lnTo>
                  <a:pt x="253956" y="542237"/>
                </a:lnTo>
                <a:lnTo>
                  <a:pt x="305289" y="554349"/>
                </a:lnTo>
                <a:lnTo>
                  <a:pt x="359432" y="561863"/>
                </a:lnTo>
                <a:lnTo>
                  <a:pt x="415893" y="564443"/>
                </a:lnTo>
                <a:lnTo>
                  <a:pt x="466009" y="562415"/>
                </a:lnTo>
                <a:lnTo>
                  <a:pt x="514334" y="556488"/>
                </a:lnTo>
                <a:lnTo>
                  <a:pt x="560540" y="546897"/>
                </a:lnTo>
                <a:lnTo>
                  <a:pt x="604294" y="533875"/>
                </a:lnTo>
                <a:lnTo>
                  <a:pt x="645268" y="517659"/>
                </a:lnTo>
                <a:lnTo>
                  <a:pt x="802112" y="517659"/>
                </a:lnTo>
                <a:lnTo>
                  <a:pt x="745066" y="453190"/>
                </a:lnTo>
                <a:lnTo>
                  <a:pt x="781381" y="415470"/>
                </a:lnTo>
                <a:lnTo>
                  <a:pt x="808779" y="374010"/>
                </a:lnTo>
                <a:lnTo>
                  <a:pt x="826081" y="329357"/>
                </a:lnTo>
                <a:lnTo>
                  <a:pt x="832110" y="282054"/>
                </a:lnTo>
                <a:lnTo>
                  <a:pt x="828310" y="243767"/>
                </a:lnTo>
                <a:lnTo>
                  <a:pt x="817239" y="207050"/>
                </a:lnTo>
                <a:lnTo>
                  <a:pt x="799394" y="172239"/>
                </a:lnTo>
                <a:lnTo>
                  <a:pt x="775272" y="139667"/>
                </a:lnTo>
                <a:lnTo>
                  <a:pt x="745369" y="109672"/>
                </a:lnTo>
                <a:lnTo>
                  <a:pt x="710182" y="82587"/>
                </a:lnTo>
                <a:lnTo>
                  <a:pt x="670207" y="58750"/>
                </a:lnTo>
                <a:lnTo>
                  <a:pt x="625941" y="38494"/>
                </a:lnTo>
                <a:lnTo>
                  <a:pt x="577880" y="22156"/>
                </a:lnTo>
                <a:lnTo>
                  <a:pt x="526520" y="10070"/>
                </a:lnTo>
                <a:lnTo>
                  <a:pt x="472359" y="2573"/>
                </a:lnTo>
                <a:lnTo>
                  <a:pt x="415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60542" y="4459146"/>
            <a:ext cx="889000" cy="615315"/>
          </a:xfrm>
          <a:custGeom>
            <a:avLst/>
            <a:gdLst/>
            <a:ahLst/>
            <a:cxnLst/>
            <a:rect l="l" t="t" r="r" b="b"/>
            <a:pathLst>
              <a:path w="889000" h="615314">
                <a:moveTo>
                  <a:pt x="415893" y="0"/>
                </a:moveTo>
                <a:lnTo>
                  <a:pt x="472359" y="2573"/>
                </a:lnTo>
                <a:lnTo>
                  <a:pt x="526520" y="10070"/>
                </a:lnTo>
                <a:lnTo>
                  <a:pt x="577880" y="22156"/>
                </a:lnTo>
                <a:lnTo>
                  <a:pt x="625941" y="38494"/>
                </a:lnTo>
                <a:lnTo>
                  <a:pt x="670207" y="58750"/>
                </a:lnTo>
                <a:lnTo>
                  <a:pt x="710182" y="82587"/>
                </a:lnTo>
                <a:lnTo>
                  <a:pt x="745369" y="109672"/>
                </a:lnTo>
                <a:lnTo>
                  <a:pt x="775272" y="139667"/>
                </a:lnTo>
                <a:lnTo>
                  <a:pt x="799394" y="172239"/>
                </a:lnTo>
                <a:lnTo>
                  <a:pt x="817239" y="207050"/>
                </a:lnTo>
                <a:lnTo>
                  <a:pt x="828310" y="243767"/>
                </a:lnTo>
                <a:lnTo>
                  <a:pt x="832110" y="282054"/>
                </a:lnTo>
                <a:lnTo>
                  <a:pt x="826081" y="329357"/>
                </a:lnTo>
                <a:lnTo>
                  <a:pt x="808779" y="374010"/>
                </a:lnTo>
                <a:lnTo>
                  <a:pt x="781381" y="415470"/>
                </a:lnTo>
                <a:lnTo>
                  <a:pt x="745066" y="453190"/>
                </a:lnTo>
                <a:lnTo>
                  <a:pt x="888391" y="615164"/>
                </a:lnTo>
                <a:lnTo>
                  <a:pt x="645268" y="517659"/>
                </a:lnTo>
                <a:lnTo>
                  <a:pt x="604294" y="533875"/>
                </a:lnTo>
                <a:lnTo>
                  <a:pt x="560540" y="546897"/>
                </a:lnTo>
                <a:lnTo>
                  <a:pt x="514334" y="556488"/>
                </a:lnTo>
                <a:lnTo>
                  <a:pt x="466009" y="562415"/>
                </a:lnTo>
                <a:lnTo>
                  <a:pt x="415893" y="564443"/>
                </a:lnTo>
                <a:lnTo>
                  <a:pt x="359432" y="561863"/>
                </a:lnTo>
                <a:lnTo>
                  <a:pt x="305289" y="554348"/>
                </a:lnTo>
                <a:lnTo>
                  <a:pt x="253956" y="542236"/>
                </a:lnTo>
                <a:lnTo>
                  <a:pt x="205928" y="525864"/>
                </a:lnTo>
                <a:lnTo>
                  <a:pt x="161700" y="505570"/>
                </a:lnTo>
                <a:lnTo>
                  <a:pt x="121765" y="481692"/>
                </a:lnTo>
                <a:lnTo>
                  <a:pt x="86619" y="454566"/>
                </a:lnTo>
                <a:lnTo>
                  <a:pt x="56754" y="424532"/>
                </a:lnTo>
                <a:lnTo>
                  <a:pt x="32665" y="391926"/>
                </a:lnTo>
                <a:lnTo>
                  <a:pt x="14847" y="357086"/>
                </a:lnTo>
                <a:lnTo>
                  <a:pt x="3794" y="320349"/>
                </a:lnTo>
                <a:lnTo>
                  <a:pt x="0" y="282054"/>
                </a:lnTo>
                <a:lnTo>
                  <a:pt x="3794" y="243767"/>
                </a:lnTo>
                <a:lnTo>
                  <a:pt x="14847" y="207050"/>
                </a:lnTo>
                <a:lnTo>
                  <a:pt x="32665" y="172239"/>
                </a:lnTo>
                <a:lnTo>
                  <a:pt x="56754" y="139667"/>
                </a:lnTo>
                <a:lnTo>
                  <a:pt x="86619" y="109672"/>
                </a:lnTo>
                <a:lnTo>
                  <a:pt x="121765" y="82587"/>
                </a:lnTo>
                <a:lnTo>
                  <a:pt x="161700" y="58750"/>
                </a:lnTo>
                <a:lnTo>
                  <a:pt x="205928" y="38494"/>
                </a:lnTo>
                <a:lnTo>
                  <a:pt x="253956" y="22156"/>
                </a:lnTo>
                <a:lnTo>
                  <a:pt x="305289" y="10070"/>
                </a:lnTo>
                <a:lnTo>
                  <a:pt x="359432" y="2573"/>
                </a:lnTo>
                <a:lnTo>
                  <a:pt x="41589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329010" y="2779467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0" y="0"/>
                </a:moveTo>
                <a:lnTo>
                  <a:pt x="18207" y="37719"/>
                </a:lnTo>
                <a:lnTo>
                  <a:pt x="986627" y="2043960"/>
                </a:lnTo>
                <a:lnTo>
                  <a:pt x="1004834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168535" y="4752422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94210" y="0"/>
                </a:moveTo>
                <a:lnTo>
                  <a:pt x="0" y="142016"/>
                </a:lnTo>
                <a:lnTo>
                  <a:pt x="289122" y="365214"/>
                </a:lnTo>
                <a:lnTo>
                  <a:pt x="29421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200112" y="2522980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5088" y="0"/>
                </a:moveTo>
                <a:lnTo>
                  <a:pt x="0" y="365214"/>
                </a:lnTo>
                <a:lnTo>
                  <a:pt x="294210" y="223197"/>
                </a:lnTo>
                <a:lnTo>
                  <a:pt x="5088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331229" y="2779467"/>
            <a:ext cx="1005205" cy="2082164"/>
          </a:xfrm>
          <a:custGeom>
            <a:avLst/>
            <a:gdLst/>
            <a:ahLst/>
            <a:cxnLst/>
            <a:rect l="l" t="t" r="r" b="b"/>
            <a:pathLst>
              <a:path w="1005204" h="2082164">
                <a:moveTo>
                  <a:pt x="1004834" y="0"/>
                </a:moveTo>
                <a:lnTo>
                  <a:pt x="986627" y="37719"/>
                </a:lnTo>
                <a:lnTo>
                  <a:pt x="18207" y="2043960"/>
                </a:lnTo>
                <a:lnTo>
                  <a:pt x="0" y="2081679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202329" y="4752423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0" y="0"/>
                </a:moveTo>
                <a:lnTo>
                  <a:pt x="5088" y="365214"/>
                </a:lnTo>
                <a:lnTo>
                  <a:pt x="294210" y="142016"/>
                </a:lnTo>
                <a:lnTo>
                  <a:pt x="0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170749" y="2522980"/>
            <a:ext cx="294640" cy="365760"/>
          </a:xfrm>
          <a:custGeom>
            <a:avLst/>
            <a:gdLst/>
            <a:ahLst/>
            <a:cxnLst/>
            <a:rect l="l" t="t" r="r" b="b"/>
            <a:pathLst>
              <a:path w="294639" h="365760">
                <a:moveTo>
                  <a:pt x="289122" y="0"/>
                </a:moveTo>
                <a:lnTo>
                  <a:pt x="0" y="223197"/>
                </a:lnTo>
                <a:lnTo>
                  <a:pt x="294210" y="365214"/>
                </a:lnTo>
                <a:lnTo>
                  <a:pt x="289122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452018" y="3826940"/>
            <a:ext cx="758825" cy="19685"/>
          </a:xfrm>
          <a:custGeom>
            <a:avLst/>
            <a:gdLst/>
            <a:ahLst/>
            <a:cxnLst/>
            <a:rect l="l" t="t" r="r" b="b"/>
            <a:pathLst>
              <a:path w="758825" h="19685">
                <a:moveTo>
                  <a:pt x="0" y="0"/>
                </a:moveTo>
                <a:lnTo>
                  <a:pt x="41869" y="1081"/>
                </a:lnTo>
                <a:lnTo>
                  <a:pt x="716953" y="18513"/>
                </a:lnTo>
                <a:lnTo>
                  <a:pt x="758823" y="19594"/>
                </a:lnTo>
              </a:path>
            </a:pathLst>
          </a:custGeom>
          <a:ln w="83767">
            <a:solidFill>
              <a:srgbClr val="0220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164753" y="3682158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8429" y="0"/>
                </a:moveTo>
                <a:lnTo>
                  <a:pt x="0" y="326586"/>
                </a:lnTo>
                <a:lnTo>
                  <a:pt x="330796" y="171732"/>
                </a:lnTo>
                <a:lnTo>
                  <a:pt x="8429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167308" y="3664730"/>
            <a:ext cx="330835" cy="327025"/>
          </a:xfrm>
          <a:custGeom>
            <a:avLst/>
            <a:gdLst/>
            <a:ahLst/>
            <a:cxnLst/>
            <a:rect l="l" t="t" r="r" b="b"/>
            <a:pathLst>
              <a:path w="330835" h="327025">
                <a:moveTo>
                  <a:pt x="330796" y="0"/>
                </a:moveTo>
                <a:lnTo>
                  <a:pt x="0" y="154853"/>
                </a:lnTo>
                <a:lnTo>
                  <a:pt x="322367" y="326586"/>
                </a:lnTo>
                <a:lnTo>
                  <a:pt x="330796" y="0"/>
                </a:lnTo>
                <a:close/>
              </a:path>
            </a:pathLst>
          </a:custGeom>
          <a:solidFill>
            <a:srgbClr val="022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8740960" y="10468656"/>
            <a:ext cx="262318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10" b="1">
                <a:solidFill>
                  <a:srgbClr val="0220B4"/>
                </a:solidFill>
                <a:latin typeface="Arial"/>
                <a:cs typeface="Arial"/>
              </a:rPr>
              <a:t>Bounded</a:t>
            </a:r>
            <a:r>
              <a:rPr dirty="0" sz="2450" spc="-100" b="1">
                <a:solidFill>
                  <a:srgbClr val="0220B4"/>
                </a:solidFill>
                <a:latin typeface="Arial"/>
                <a:cs typeface="Arial"/>
              </a:rPr>
              <a:t> </a:t>
            </a:r>
            <a:r>
              <a:rPr dirty="0" sz="2450" spc="-75" b="1">
                <a:solidFill>
                  <a:srgbClr val="0220B4"/>
                </a:solidFill>
                <a:latin typeface="Arial"/>
                <a:cs typeface="Arial"/>
              </a:rPr>
              <a:t>Contexts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220B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2019-02-04T14:49:03Z</dcterms:created>
  <dcterms:modified xsi:type="dcterms:W3CDTF">2019-02-04T14:49:03Z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2019-02-04T00:00:00Z</vt:filetime>
  </property>
  <property fmtid="{D5CDD505-2E9C-101B-9397-08002B2CF9AE}" pid="3" name="Creator">
    <vt:lpwstr>PDFium</vt:lpwstr>
  </property>
  <property fmtid="{D5CDD505-2E9C-101B-9397-08002B2CF9AE}" pid="4" name="LastSaved">
    <vt:filetime>2019-02-04T00:00:00Z</vt:filetime>
  </property>
</Properties>
</file>